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98"/>
  </p:notesMasterIdLst>
  <p:handoutMasterIdLst>
    <p:handoutMasterId r:id="rId99"/>
  </p:handoutMasterIdLst>
  <p:sldIdLst>
    <p:sldId id="256" r:id="rId2"/>
    <p:sldId id="353" r:id="rId3"/>
    <p:sldId id="347" r:id="rId4"/>
    <p:sldId id="450" r:id="rId5"/>
    <p:sldId id="283" r:id="rId6"/>
    <p:sldId id="442" r:id="rId7"/>
    <p:sldId id="354" r:id="rId8"/>
    <p:sldId id="288" r:id="rId9"/>
    <p:sldId id="267" r:id="rId10"/>
    <p:sldId id="439" r:id="rId11"/>
    <p:sldId id="440" r:id="rId12"/>
    <p:sldId id="443" r:id="rId13"/>
    <p:sldId id="444" r:id="rId14"/>
    <p:sldId id="445" r:id="rId15"/>
    <p:sldId id="446" r:id="rId16"/>
    <p:sldId id="447" r:id="rId17"/>
    <p:sldId id="448" r:id="rId18"/>
    <p:sldId id="416" r:id="rId19"/>
    <p:sldId id="434" r:id="rId20"/>
    <p:sldId id="435" r:id="rId21"/>
    <p:sldId id="436" r:id="rId22"/>
    <p:sldId id="437" r:id="rId23"/>
    <p:sldId id="438" r:id="rId24"/>
    <p:sldId id="418" r:id="rId25"/>
    <p:sldId id="423" r:id="rId26"/>
    <p:sldId id="424" r:id="rId27"/>
    <p:sldId id="425" r:id="rId28"/>
    <p:sldId id="426" r:id="rId29"/>
    <p:sldId id="427" r:id="rId30"/>
    <p:sldId id="428" r:id="rId31"/>
    <p:sldId id="429" r:id="rId32"/>
    <p:sldId id="430" r:id="rId33"/>
    <p:sldId id="431" r:id="rId34"/>
    <p:sldId id="379" r:id="rId35"/>
    <p:sldId id="419" r:id="rId36"/>
    <p:sldId id="405" r:id="rId37"/>
    <p:sldId id="449" r:id="rId38"/>
    <p:sldId id="406" r:id="rId39"/>
    <p:sldId id="407" r:id="rId40"/>
    <p:sldId id="408" r:id="rId41"/>
    <p:sldId id="409" r:id="rId42"/>
    <p:sldId id="410" r:id="rId43"/>
    <p:sldId id="411" r:id="rId44"/>
    <p:sldId id="412" r:id="rId45"/>
    <p:sldId id="393" r:id="rId46"/>
    <p:sldId id="451" r:id="rId47"/>
    <p:sldId id="394" r:id="rId48"/>
    <p:sldId id="398" r:id="rId49"/>
    <p:sldId id="397" r:id="rId50"/>
    <p:sldId id="395" r:id="rId51"/>
    <p:sldId id="399" r:id="rId52"/>
    <p:sldId id="400" r:id="rId53"/>
    <p:sldId id="396" r:id="rId54"/>
    <p:sldId id="401" r:id="rId55"/>
    <p:sldId id="402" r:id="rId56"/>
    <p:sldId id="403" r:id="rId57"/>
    <p:sldId id="404" r:id="rId58"/>
    <p:sldId id="273" r:id="rId59"/>
    <p:sldId id="452" r:id="rId60"/>
    <p:sldId id="375" r:id="rId61"/>
    <p:sldId id="376" r:id="rId62"/>
    <p:sldId id="377" r:id="rId63"/>
    <p:sldId id="378" r:id="rId64"/>
    <p:sldId id="309" r:id="rId65"/>
    <p:sldId id="363" r:id="rId66"/>
    <p:sldId id="364" r:id="rId67"/>
    <p:sldId id="272" r:id="rId68"/>
    <p:sldId id="454" r:id="rId69"/>
    <p:sldId id="311" r:id="rId70"/>
    <p:sldId id="312" r:id="rId71"/>
    <p:sldId id="313" r:id="rId72"/>
    <p:sldId id="271" r:id="rId73"/>
    <p:sldId id="455" r:id="rId74"/>
    <p:sldId id="370" r:id="rId75"/>
    <p:sldId id="371" r:id="rId76"/>
    <p:sldId id="314" r:id="rId77"/>
    <p:sldId id="275" r:id="rId78"/>
    <p:sldId id="456" r:id="rId79"/>
    <p:sldId id="388" r:id="rId80"/>
    <p:sldId id="389" r:id="rId81"/>
    <p:sldId id="285" r:id="rId82"/>
    <p:sldId id="284" r:id="rId83"/>
    <p:sldId id="274" r:id="rId84"/>
    <p:sldId id="457" r:id="rId85"/>
    <p:sldId id="391" r:id="rId86"/>
    <p:sldId id="319" r:id="rId87"/>
    <p:sldId id="392" r:id="rId88"/>
    <p:sldId id="460" r:id="rId89"/>
    <p:sldId id="462" r:id="rId90"/>
    <p:sldId id="461" r:id="rId91"/>
    <p:sldId id="270" r:id="rId92"/>
    <p:sldId id="321" r:id="rId93"/>
    <p:sldId id="320" r:id="rId94"/>
    <p:sldId id="322" r:id="rId95"/>
    <p:sldId id="459" r:id="rId96"/>
    <p:sldId id="32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5B2B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9005" autoAdjust="0"/>
    <p:restoredTop sz="94483" autoAdjust="0"/>
  </p:normalViewPr>
  <p:slideViewPr>
    <p:cSldViewPr>
      <p:cViewPr varScale="1">
        <p:scale>
          <a:sx n="106" d="100"/>
          <a:sy n="106" d="100"/>
        </p:scale>
        <p:origin x="-408" y="-90"/>
      </p:cViewPr>
      <p:guideLst>
        <p:guide orient="horz" pos="2160"/>
        <p:guide pos="3840"/>
      </p:guideLst>
    </p:cSldViewPr>
  </p:slideViewPr>
  <p:notesTextViewPr>
    <p:cViewPr>
      <p:scale>
        <a:sx n="1" d="1"/>
        <a:sy n="1" d="1"/>
      </p:scale>
      <p:origin x="0" y="0"/>
    </p:cViewPr>
  </p:notesTextViewPr>
  <p:notesViewPr>
    <p:cSldViewPr showGuides="1">
      <p:cViewPr varScale="1">
        <p:scale>
          <a:sx n="95" d="100"/>
          <a:sy n="95" d="100"/>
        </p:scale>
        <p:origin x="3582" y="96"/>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file:///G:\Situatie%20-%20raportul%20directie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perspective val="30"/>
    </c:view3D>
    <c:plotArea>
      <c:layout>
        <c:manualLayout>
          <c:layoutTarget val="inner"/>
          <c:xMode val="edge"/>
          <c:yMode val="edge"/>
          <c:x val="7.2960007670169483E-2"/>
          <c:y val="0.1024476561978479"/>
          <c:w val="0.55957936393797059"/>
          <c:h val="0.77735006694680286"/>
        </c:manualLayout>
      </c:layout>
      <c:pie3DChart>
        <c:varyColors val="1"/>
        <c:ser>
          <c:idx val="0"/>
          <c:order val="0"/>
          <c:explosion val="25"/>
          <c:dLbls>
            <c:dLbl>
              <c:idx val="1"/>
              <c:layout>
                <c:manualLayout>
                  <c:x val="-0.12419755769165219"/>
                  <c:y val="-0.21951468806783786"/>
                </c:manualLayout>
              </c:layout>
              <c:showPercent val="1"/>
            </c:dLbl>
            <c:dLbl>
              <c:idx val="2"/>
              <c:layout>
                <c:manualLayout>
                  <c:x val="8.3166351365170352E-2"/>
                  <c:y val="1.6690894407429841E-2"/>
                </c:manualLayout>
              </c:layout>
              <c:showPercent val="1"/>
            </c:dLbl>
            <c:txPr>
              <a:bodyPr/>
              <a:lstStyle/>
              <a:p>
                <a:pPr>
                  <a:defRPr sz="1800" b="1"/>
                </a:pPr>
                <a:endParaRPr lang="en-US"/>
              </a:p>
            </c:txPr>
            <c:showPercent val="1"/>
          </c:dLbls>
          <c:cat>
            <c:strRef>
              <c:f>Sheet1!$H$93:$H$97</c:f>
              <c:strCache>
                <c:ptCount val="5"/>
                <c:pt idx="0">
                  <c:v>RO-HU 2014 - 2020</c:v>
                </c:pt>
                <c:pt idx="1">
                  <c:v>POR 2014 - 2020</c:v>
                </c:pt>
                <c:pt idx="2">
                  <c:v>POIM 2014 - 2020</c:v>
                </c:pt>
                <c:pt idx="3">
                  <c:v>Alte programe nerambursabile</c:v>
                </c:pt>
                <c:pt idx="4">
                  <c:v>Buget local</c:v>
                </c:pt>
              </c:strCache>
            </c:strRef>
          </c:cat>
          <c:val>
            <c:numRef>
              <c:f>Sheet1!$I$93:$I$97</c:f>
              <c:numCache>
                <c:formatCode>0.00%</c:formatCode>
                <c:ptCount val="5"/>
                <c:pt idx="0">
                  <c:v>3.560214400967722E-2</c:v>
                </c:pt>
                <c:pt idx="1">
                  <c:v>0.62441880798189631</c:v>
                </c:pt>
                <c:pt idx="2">
                  <c:v>0.28265952523781146</c:v>
                </c:pt>
                <c:pt idx="3">
                  <c:v>3.7005432806979675E-2</c:v>
                </c:pt>
                <c:pt idx="4">
                  <c:v>2.0314089963635793E-2</c:v>
                </c:pt>
              </c:numCache>
            </c:numRef>
          </c:val>
        </c:ser>
        <c:dLbls>
          <c:showPercent val="1"/>
        </c:dLbls>
      </c:pie3DChart>
    </c:plotArea>
    <c:legend>
      <c:legendPos val="r"/>
      <c:layout>
        <c:manualLayout>
          <c:xMode val="edge"/>
          <c:yMode val="edge"/>
          <c:x val="0.68214941882264746"/>
          <c:y val="7.6552089642640847E-2"/>
          <c:w val="0.31135707468384655"/>
          <c:h val="0.86612658994548752"/>
        </c:manualLayout>
      </c:layout>
      <c:txPr>
        <a:bodyPr/>
        <a:lstStyle/>
        <a:p>
          <a:pPr>
            <a:defRPr sz="1800" b="1"/>
          </a:pPr>
          <a:endParaRPr lang="en-US"/>
        </a:p>
      </c:txPr>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F50EC-6606-4BFD-AF03-844568C204EA}" type="doc">
      <dgm:prSet loTypeId="urn:microsoft.com/office/officeart/2005/8/layout/radial1" loCatId="relationship" qsTypeId="urn:microsoft.com/office/officeart/2005/8/quickstyle/simple1" qsCatId="simple" csTypeId="urn:microsoft.com/office/officeart/2005/8/colors/accent0_1" csCatId="mainScheme" phldr="1"/>
      <dgm:spPr/>
      <dgm:t>
        <a:bodyPr/>
        <a:lstStyle/>
        <a:p>
          <a:endParaRPr lang="en-US"/>
        </a:p>
      </dgm:t>
    </dgm:pt>
    <dgm:pt modelId="{C4CF9AED-77F2-48FE-A99E-23D4F2CB2851}">
      <dgm:prSet phldrT="[Text]" custT="1"/>
      <dgm:spPr/>
      <dgm:t>
        <a:bodyPr/>
        <a:lstStyle/>
        <a:p>
          <a:r>
            <a:rPr lang="en-US" sz="1100" b="1" dirty="0" smtClean="0"/>
            <a:t>ORADEA ORASUL OAMENILOR</a:t>
          </a:r>
          <a:endParaRPr lang="en-US" sz="1100" b="1" dirty="0"/>
        </a:p>
      </dgm:t>
    </dgm:pt>
    <dgm:pt modelId="{58BA5DE4-71D3-4C02-B1EA-6A30E1A292AF}" type="parTrans" cxnId="{FBB0B385-0B62-4BE0-A5E6-F08587FE9C8C}">
      <dgm:prSet/>
      <dgm:spPr/>
      <dgm:t>
        <a:bodyPr/>
        <a:lstStyle/>
        <a:p>
          <a:endParaRPr lang="en-US"/>
        </a:p>
      </dgm:t>
    </dgm:pt>
    <dgm:pt modelId="{3157861B-820E-4414-8677-575A5D557BDF}" type="sibTrans" cxnId="{FBB0B385-0B62-4BE0-A5E6-F08587FE9C8C}">
      <dgm:prSet/>
      <dgm:spPr/>
      <dgm:t>
        <a:bodyPr/>
        <a:lstStyle/>
        <a:p>
          <a:endParaRPr lang="en-US"/>
        </a:p>
      </dgm:t>
    </dgm:pt>
    <dgm:pt modelId="{958993A7-F970-49E0-9679-C223B8FF0754}">
      <dgm:prSet phldrT="[Text]" custT="1"/>
      <dgm:spPr/>
      <dgm:t>
        <a:bodyPr/>
        <a:lstStyle/>
        <a:p>
          <a:r>
            <a:rPr lang="en-US" sz="1050" b="1" dirty="0" smtClean="0"/>
            <a:t>MOBILITATE URBANA DURABILA</a:t>
          </a:r>
          <a:endParaRPr lang="en-US" sz="1050" b="1" dirty="0"/>
        </a:p>
      </dgm:t>
    </dgm:pt>
    <dgm:pt modelId="{59A1D37A-714B-48C6-BE4F-B9207CF63612}" type="parTrans" cxnId="{8B8761E9-3154-440B-91CA-4E2CB6C4EEF8}">
      <dgm:prSet custT="1"/>
      <dgm:spPr/>
      <dgm:t>
        <a:bodyPr/>
        <a:lstStyle/>
        <a:p>
          <a:endParaRPr lang="en-US" sz="900" b="1" dirty="0"/>
        </a:p>
      </dgm:t>
    </dgm:pt>
    <dgm:pt modelId="{93F59C34-6E23-4373-8A15-821B383E6F7B}" type="sibTrans" cxnId="{8B8761E9-3154-440B-91CA-4E2CB6C4EEF8}">
      <dgm:prSet/>
      <dgm:spPr/>
      <dgm:t>
        <a:bodyPr/>
        <a:lstStyle/>
        <a:p>
          <a:endParaRPr lang="en-US"/>
        </a:p>
      </dgm:t>
    </dgm:pt>
    <dgm:pt modelId="{262ED10C-6382-432D-9157-C0D65F99E2AE}">
      <dgm:prSet phldrT="[Text]" custT="1"/>
      <dgm:spPr/>
      <dgm:t>
        <a:bodyPr/>
        <a:lstStyle/>
        <a:p>
          <a:r>
            <a:rPr lang="en-US" sz="1050" b="1" dirty="0" smtClean="0"/>
            <a:t>PARCURI SPATII VERZI</a:t>
          </a:r>
          <a:endParaRPr lang="en-US" sz="1050" b="1" dirty="0"/>
        </a:p>
      </dgm:t>
    </dgm:pt>
    <dgm:pt modelId="{B728DE93-CB50-4624-9313-5521A737C03E}" type="parTrans" cxnId="{1C119860-0EC5-4D6F-AD80-E1124E8F2989}">
      <dgm:prSet custT="1"/>
      <dgm:spPr/>
      <dgm:t>
        <a:bodyPr/>
        <a:lstStyle/>
        <a:p>
          <a:endParaRPr lang="en-US" sz="900" b="1" dirty="0"/>
        </a:p>
      </dgm:t>
    </dgm:pt>
    <dgm:pt modelId="{40A03BCA-4005-486C-B853-2EB53582D790}" type="sibTrans" cxnId="{1C119860-0EC5-4D6F-AD80-E1124E8F2989}">
      <dgm:prSet/>
      <dgm:spPr/>
      <dgm:t>
        <a:bodyPr/>
        <a:lstStyle/>
        <a:p>
          <a:endParaRPr lang="en-US"/>
        </a:p>
      </dgm:t>
    </dgm:pt>
    <dgm:pt modelId="{34FE0F5A-7654-47A7-8854-C2DFE3E1F873}">
      <dgm:prSet phldrT="[Text]" custT="1"/>
      <dgm:spPr/>
      <dgm:t>
        <a:bodyPr/>
        <a:lstStyle/>
        <a:p>
          <a:r>
            <a:rPr lang="en-US" sz="1050" b="1" dirty="0" smtClean="0"/>
            <a:t>MEDIUL DE AFACERI</a:t>
          </a:r>
          <a:endParaRPr lang="en-US" sz="1050" b="1" dirty="0"/>
        </a:p>
      </dgm:t>
    </dgm:pt>
    <dgm:pt modelId="{563708D6-C6E1-4552-A472-1225C3673BC7}" type="parTrans" cxnId="{302893E5-FB6B-4A90-BCA1-A4EC226B9B50}">
      <dgm:prSet custT="1"/>
      <dgm:spPr/>
      <dgm:t>
        <a:bodyPr/>
        <a:lstStyle/>
        <a:p>
          <a:endParaRPr lang="en-US" sz="900" b="1" dirty="0"/>
        </a:p>
      </dgm:t>
    </dgm:pt>
    <dgm:pt modelId="{ECE9EAA3-59A3-4A42-8CC5-8E21F298CC80}" type="sibTrans" cxnId="{302893E5-FB6B-4A90-BCA1-A4EC226B9B50}">
      <dgm:prSet/>
      <dgm:spPr/>
      <dgm:t>
        <a:bodyPr/>
        <a:lstStyle/>
        <a:p>
          <a:endParaRPr lang="en-US"/>
        </a:p>
      </dgm:t>
    </dgm:pt>
    <dgm:pt modelId="{DD7A170A-2A2D-473E-A0A2-9D145C718749}">
      <dgm:prSet phldrT="[Text]" custT="1"/>
      <dgm:spPr/>
      <dgm:t>
        <a:bodyPr/>
        <a:lstStyle/>
        <a:p>
          <a:r>
            <a:rPr lang="en-US" sz="1050" b="1" dirty="0" smtClean="0"/>
            <a:t>PATRIMONIU CULTURAL</a:t>
          </a:r>
          <a:endParaRPr lang="en-US" sz="1050" b="1" dirty="0"/>
        </a:p>
      </dgm:t>
    </dgm:pt>
    <dgm:pt modelId="{8317ACCA-3E9F-4949-B30F-A68533796289}" type="parTrans" cxnId="{D596D718-B992-49D3-BFCC-81E2994C9556}">
      <dgm:prSet custT="1"/>
      <dgm:spPr/>
      <dgm:t>
        <a:bodyPr/>
        <a:lstStyle/>
        <a:p>
          <a:endParaRPr lang="en-US" sz="900" b="1" dirty="0"/>
        </a:p>
      </dgm:t>
    </dgm:pt>
    <dgm:pt modelId="{EBAF6D43-0F61-4D2C-9B84-1766AB2424CA}" type="sibTrans" cxnId="{D596D718-B992-49D3-BFCC-81E2994C9556}">
      <dgm:prSet/>
      <dgm:spPr/>
      <dgm:t>
        <a:bodyPr/>
        <a:lstStyle/>
        <a:p>
          <a:endParaRPr lang="en-US"/>
        </a:p>
      </dgm:t>
    </dgm:pt>
    <dgm:pt modelId="{C76DC48E-A63E-43A6-9CEB-8ABFCA2BBFB4}">
      <dgm:prSet phldrT="[Text]" custT="1"/>
      <dgm:spPr/>
      <dgm:t>
        <a:bodyPr/>
        <a:lstStyle/>
        <a:p>
          <a:r>
            <a:rPr lang="en-US" sz="1050" b="1" dirty="0" smtClean="0"/>
            <a:t>SANATATE</a:t>
          </a:r>
          <a:endParaRPr lang="en-US" sz="1050" b="1" dirty="0"/>
        </a:p>
      </dgm:t>
    </dgm:pt>
    <dgm:pt modelId="{912BF628-0276-4EC8-B0CE-875111F1C463}" type="parTrans" cxnId="{DFCF80E2-BE86-4F08-8D14-925E7A2688A2}">
      <dgm:prSet custT="1"/>
      <dgm:spPr/>
      <dgm:t>
        <a:bodyPr/>
        <a:lstStyle/>
        <a:p>
          <a:endParaRPr lang="en-US" sz="900" b="1" dirty="0"/>
        </a:p>
      </dgm:t>
    </dgm:pt>
    <dgm:pt modelId="{C0172F4E-E03C-45C8-B812-2F61A8EA3E86}" type="sibTrans" cxnId="{DFCF80E2-BE86-4F08-8D14-925E7A2688A2}">
      <dgm:prSet/>
      <dgm:spPr/>
      <dgm:t>
        <a:bodyPr/>
        <a:lstStyle/>
        <a:p>
          <a:endParaRPr lang="en-US"/>
        </a:p>
      </dgm:t>
    </dgm:pt>
    <dgm:pt modelId="{6864C624-D25D-485D-BF5D-D7FEF41CAFD4}">
      <dgm:prSet phldrT="[Text]" custT="1"/>
      <dgm:spPr/>
      <dgm:t>
        <a:bodyPr/>
        <a:lstStyle/>
        <a:p>
          <a:r>
            <a:rPr lang="en-US" sz="1050" b="1" dirty="0" smtClean="0"/>
            <a:t>EDUCATIE</a:t>
          </a:r>
          <a:endParaRPr lang="en-US" sz="1050" b="1" dirty="0"/>
        </a:p>
      </dgm:t>
    </dgm:pt>
    <dgm:pt modelId="{C886854D-F78F-49A9-A011-AFC3004BD896}" type="parTrans" cxnId="{4B1E8137-8D33-4430-909F-7AF93A77BB11}">
      <dgm:prSet custT="1"/>
      <dgm:spPr/>
      <dgm:t>
        <a:bodyPr/>
        <a:lstStyle/>
        <a:p>
          <a:endParaRPr lang="en-US" sz="900" b="1" dirty="0"/>
        </a:p>
      </dgm:t>
    </dgm:pt>
    <dgm:pt modelId="{5506B33D-175F-4BEC-A359-07284011D556}" type="sibTrans" cxnId="{4B1E8137-8D33-4430-909F-7AF93A77BB11}">
      <dgm:prSet/>
      <dgm:spPr/>
      <dgm:t>
        <a:bodyPr/>
        <a:lstStyle/>
        <a:p>
          <a:endParaRPr lang="en-US"/>
        </a:p>
      </dgm:t>
    </dgm:pt>
    <dgm:pt modelId="{0A223ABB-63E2-455E-A991-738F4B9C74E7}">
      <dgm:prSet phldrT="[Text]" custT="1"/>
      <dgm:spPr/>
      <dgm:t>
        <a:bodyPr/>
        <a:lstStyle/>
        <a:p>
          <a:r>
            <a:rPr lang="en-US" sz="1050" b="1" dirty="0" smtClean="0"/>
            <a:t>EFICIENTA ENERGETICA</a:t>
          </a:r>
          <a:endParaRPr lang="en-US" sz="1050" b="1" dirty="0"/>
        </a:p>
      </dgm:t>
    </dgm:pt>
    <dgm:pt modelId="{A994A288-374A-4904-B8B7-BFDE10CF1CBF}" type="parTrans" cxnId="{BAF6AE56-28ED-480F-B5EE-9E11A94F6BEF}">
      <dgm:prSet custT="1"/>
      <dgm:spPr/>
      <dgm:t>
        <a:bodyPr/>
        <a:lstStyle/>
        <a:p>
          <a:endParaRPr lang="en-US" sz="900" b="1" dirty="0"/>
        </a:p>
      </dgm:t>
    </dgm:pt>
    <dgm:pt modelId="{585152EB-8240-46FE-933B-D7E2C6133683}" type="sibTrans" cxnId="{BAF6AE56-28ED-480F-B5EE-9E11A94F6BEF}">
      <dgm:prSet/>
      <dgm:spPr/>
      <dgm:t>
        <a:bodyPr/>
        <a:lstStyle/>
        <a:p>
          <a:endParaRPr lang="en-US"/>
        </a:p>
      </dgm:t>
    </dgm:pt>
    <dgm:pt modelId="{F69DF4B8-9A7A-4273-8745-C3F02DE97590}">
      <dgm:prSet phldrT="[Text]" custT="1"/>
      <dgm:spPr/>
      <dgm:t>
        <a:bodyPr/>
        <a:lstStyle/>
        <a:p>
          <a:r>
            <a:rPr lang="en-US" sz="1050" b="1" dirty="0" smtClean="0"/>
            <a:t>ENERGII REGENERABILE</a:t>
          </a:r>
          <a:endParaRPr lang="en-US" sz="1050" b="1" dirty="0"/>
        </a:p>
      </dgm:t>
    </dgm:pt>
    <dgm:pt modelId="{4CDB7577-CBA2-407B-BC00-0B29DACD123C}" type="parTrans" cxnId="{6E215902-0A07-4200-AD9D-78E058A60F31}">
      <dgm:prSet custT="1"/>
      <dgm:spPr/>
      <dgm:t>
        <a:bodyPr/>
        <a:lstStyle/>
        <a:p>
          <a:endParaRPr lang="en-US" sz="900" b="1" dirty="0"/>
        </a:p>
      </dgm:t>
    </dgm:pt>
    <dgm:pt modelId="{D2248E66-EC5C-436C-9B33-E4C27BB7D2C9}" type="sibTrans" cxnId="{6E215902-0A07-4200-AD9D-78E058A60F31}">
      <dgm:prSet/>
      <dgm:spPr/>
      <dgm:t>
        <a:bodyPr/>
        <a:lstStyle/>
        <a:p>
          <a:endParaRPr lang="en-US"/>
        </a:p>
      </dgm:t>
    </dgm:pt>
    <dgm:pt modelId="{34FCA50F-4574-41FF-84FB-7137E8F2ED70}" type="pres">
      <dgm:prSet presAssocID="{05CF50EC-6606-4BFD-AF03-844568C204EA}" presName="cycle" presStyleCnt="0">
        <dgm:presLayoutVars>
          <dgm:chMax val="1"/>
          <dgm:dir/>
          <dgm:animLvl val="ctr"/>
          <dgm:resizeHandles val="exact"/>
        </dgm:presLayoutVars>
      </dgm:prSet>
      <dgm:spPr/>
      <dgm:t>
        <a:bodyPr/>
        <a:lstStyle/>
        <a:p>
          <a:endParaRPr lang="en-US"/>
        </a:p>
      </dgm:t>
    </dgm:pt>
    <dgm:pt modelId="{2769EEB3-758B-4C66-BF3C-D889DC03CA2B}" type="pres">
      <dgm:prSet presAssocID="{C4CF9AED-77F2-48FE-A99E-23D4F2CB2851}" presName="centerShape" presStyleLbl="node0" presStyleIdx="0" presStyleCnt="1" custScaleX="136858" custScaleY="132729" custLinFactNeighborY="-2328"/>
      <dgm:spPr/>
      <dgm:t>
        <a:bodyPr/>
        <a:lstStyle/>
        <a:p>
          <a:endParaRPr lang="en-US"/>
        </a:p>
      </dgm:t>
    </dgm:pt>
    <dgm:pt modelId="{EB0ED040-49E2-46B5-9BFC-030241417968}" type="pres">
      <dgm:prSet presAssocID="{59A1D37A-714B-48C6-BE4F-B9207CF63612}" presName="Name9" presStyleLbl="parChTrans1D2" presStyleIdx="0" presStyleCnt="8"/>
      <dgm:spPr/>
      <dgm:t>
        <a:bodyPr/>
        <a:lstStyle/>
        <a:p>
          <a:endParaRPr lang="en-US"/>
        </a:p>
      </dgm:t>
    </dgm:pt>
    <dgm:pt modelId="{59D22BAB-ACD4-4149-94AC-5F800019133C}" type="pres">
      <dgm:prSet presAssocID="{59A1D37A-714B-48C6-BE4F-B9207CF63612}" presName="connTx" presStyleLbl="parChTrans1D2" presStyleIdx="0" presStyleCnt="8"/>
      <dgm:spPr/>
      <dgm:t>
        <a:bodyPr/>
        <a:lstStyle/>
        <a:p>
          <a:endParaRPr lang="en-US"/>
        </a:p>
      </dgm:t>
    </dgm:pt>
    <dgm:pt modelId="{AA4DF78C-CD6E-423D-9986-A480DFF49AB7}" type="pres">
      <dgm:prSet presAssocID="{958993A7-F970-49E0-9679-C223B8FF0754}" presName="node" presStyleLbl="node1" presStyleIdx="0" presStyleCnt="8" custScaleX="165962" custRadScaleRad="105600">
        <dgm:presLayoutVars>
          <dgm:bulletEnabled val="1"/>
        </dgm:presLayoutVars>
      </dgm:prSet>
      <dgm:spPr/>
      <dgm:t>
        <a:bodyPr/>
        <a:lstStyle/>
        <a:p>
          <a:endParaRPr lang="en-US"/>
        </a:p>
      </dgm:t>
    </dgm:pt>
    <dgm:pt modelId="{97337B7D-75E0-430C-8630-209F14C3DD62}" type="pres">
      <dgm:prSet presAssocID="{912BF628-0276-4EC8-B0CE-875111F1C463}" presName="Name9" presStyleLbl="parChTrans1D2" presStyleIdx="1" presStyleCnt="8"/>
      <dgm:spPr/>
      <dgm:t>
        <a:bodyPr/>
        <a:lstStyle/>
        <a:p>
          <a:endParaRPr lang="en-US"/>
        </a:p>
      </dgm:t>
    </dgm:pt>
    <dgm:pt modelId="{EC90ECEC-A4B6-47CA-8DB3-CF79DF4B4C4B}" type="pres">
      <dgm:prSet presAssocID="{912BF628-0276-4EC8-B0CE-875111F1C463}" presName="connTx" presStyleLbl="parChTrans1D2" presStyleIdx="1" presStyleCnt="8"/>
      <dgm:spPr/>
      <dgm:t>
        <a:bodyPr/>
        <a:lstStyle/>
        <a:p>
          <a:endParaRPr lang="en-US"/>
        </a:p>
      </dgm:t>
    </dgm:pt>
    <dgm:pt modelId="{14419F93-1E90-48EB-94E9-1BC31C122278}" type="pres">
      <dgm:prSet presAssocID="{C76DC48E-A63E-43A6-9CEB-8ABFCA2BBFB4}" presName="node" presStyleLbl="node1" presStyleIdx="1" presStyleCnt="8" custScaleX="165962" custRadScaleRad="136592" custRadScaleInc="41792">
        <dgm:presLayoutVars>
          <dgm:bulletEnabled val="1"/>
        </dgm:presLayoutVars>
      </dgm:prSet>
      <dgm:spPr/>
      <dgm:t>
        <a:bodyPr/>
        <a:lstStyle/>
        <a:p>
          <a:endParaRPr lang="en-US"/>
        </a:p>
      </dgm:t>
    </dgm:pt>
    <dgm:pt modelId="{CCDA5DA2-4BB9-4210-908E-EB34069D8140}" type="pres">
      <dgm:prSet presAssocID="{C886854D-F78F-49A9-A011-AFC3004BD896}" presName="Name9" presStyleLbl="parChTrans1D2" presStyleIdx="2" presStyleCnt="8"/>
      <dgm:spPr/>
      <dgm:t>
        <a:bodyPr/>
        <a:lstStyle/>
        <a:p>
          <a:endParaRPr lang="en-US"/>
        </a:p>
      </dgm:t>
    </dgm:pt>
    <dgm:pt modelId="{C99B8554-F390-4E0A-8213-A126EF82A00E}" type="pres">
      <dgm:prSet presAssocID="{C886854D-F78F-49A9-A011-AFC3004BD896}" presName="connTx" presStyleLbl="parChTrans1D2" presStyleIdx="2" presStyleCnt="8"/>
      <dgm:spPr/>
      <dgm:t>
        <a:bodyPr/>
        <a:lstStyle/>
        <a:p>
          <a:endParaRPr lang="en-US"/>
        </a:p>
      </dgm:t>
    </dgm:pt>
    <dgm:pt modelId="{1A8DF3C0-3F93-4F09-BEF5-5D837641F754}" type="pres">
      <dgm:prSet presAssocID="{6864C624-D25D-485D-BF5D-D7FEF41CAFD4}" presName="node" presStyleLbl="node1" presStyleIdx="2" presStyleCnt="8" custScaleX="165962" custRadScaleRad="154656" custRadScaleInc="-9187">
        <dgm:presLayoutVars>
          <dgm:bulletEnabled val="1"/>
        </dgm:presLayoutVars>
      </dgm:prSet>
      <dgm:spPr/>
      <dgm:t>
        <a:bodyPr/>
        <a:lstStyle/>
        <a:p>
          <a:endParaRPr lang="en-US"/>
        </a:p>
      </dgm:t>
    </dgm:pt>
    <dgm:pt modelId="{CBE745A5-0CF8-48CE-ACCF-3EE7B7106C03}" type="pres">
      <dgm:prSet presAssocID="{A994A288-374A-4904-B8B7-BFDE10CF1CBF}" presName="Name9" presStyleLbl="parChTrans1D2" presStyleIdx="3" presStyleCnt="8"/>
      <dgm:spPr/>
      <dgm:t>
        <a:bodyPr/>
        <a:lstStyle/>
        <a:p>
          <a:endParaRPr lang="en-US"/>
        </a:p>
      </dgm:t>
    </dgm:pt>
    <dgm:pt modelId="{C9347F85-EA26-4C49-B82A-12F0B6616509}" type="pres">
      <dgm:prSet presAssocID="{A994A288-374A-4904-B8B7-BFDE10CF1CBF}" presName="connTx" presStyleLbl="parChTrans1D2" presStyleIdx="3" presStyleCnt="8"/>
      <dgm:spPr/>
      <dgm:t>
        <a:bodyPr/>
        <a:lstStyle/>
        <a:p>
          <a:endParaRPr lang="en-US"/>
        </a:p>
      </dgm:t>
    </dgm:pt>
    <dgm:pt modelId="{4D699927-F63E-4DD9-BFDC-710111E05F71}" type="pres">
      <dgm:prSet presAssocID="{0A223ABB-63E2-455E-A991-738F4B9C74E7}" presName="node" presStyleLbl="node1" presStyleIdx="3" presStyleCnt="8" custScaleX="165962" custRadScaleRad="138492" custRadScaleInc="-59272">
        <dgm:presLayoutVars>
          <dgm:bulletEnabled val="1"/>
        </dgm:presLayoutVars>
      </dgm:prSet>
      <dgm:spPr/>
      <dgm:t>
        <a:bodyPr/>
        <a:lstStyle/>
        <a:p>
          <a:endParaRPr lang="en-US"/>
        </a:p>
      </dgm:t>
    </dgm:pt>
    <dgm:pt modelId="{51431F11-61DE-416C-9EA1-EBAB592922B3}" type="pres">
      <dgm:prSet presAssocID="{4CDB7577-CBA2-407B-BC00-0B29DACD123C}" presName="Name9" presStyleLbl="parChTrans1D2" presStyleIdx="4" presStyleCnt="8"/>
      <dgm:spPr/>
      <dgm:t>
        <a:bodyPr/>
        <a:lstStyle/>
        <a:p>
          <a:endParaRPr lang="en-US"/>
        </a:p>
      </dgm:t>
    </dgm:pt>
    <dgm:pt modelId="{89D39415-1E1F-4254-AC50-D04E37BD8B40}" type="pres">
      <dgm:prSet presAssocID="{4CDB7577-CBA2-407B-BC00-0B29DACD123C}" presName="connTx" presStyleLbl="parChTrans1D2" presStyleIdx="4" presStyleCnt="8"/>
      <dgm:spPr/>
      <dgm:t>
        <a:bodyPr/>
        <a:lstStyle/>
        <a:p>
          <a:endParaRPr lang="en-US"/>
        </a:p>
      </dgm:t>
    </dgm:pt>
    <dgm:pt modelId="{D1309C6A-707B-424A-BC34-BF6A40205C3F}" type="pres">
      <dgm:prSet presAssocID="{F69DF4B8-9A7A-4273-8745-C3F02DE97590}" presName="node" presStyleLbl="node1" presStyleIdx="4" presStyleCnt="8" custScaleX="165962" custRadScaleRad="100916" custRadScaleInc="-5927">
        <dgm:presLayoutVars>
          <dgm:bulletEnabled val="1"/>
        </dgm:presLayoutVars>
      </dgm:prSet>
      <dgm:spPr/>
      <dgm:t>
        <a:bodyPr/>
        <a:lstStyle/>
        <a:p>
          <a:endParaRPr lang="en-US"/>
        </a:p>
      </dgm:t>
    </dgm:pt>
    <dgm:pt modelId="{42096025-CD2E-4C99-B03A-E89899F67757}" type="pres">
      <dgm:prSet presAssocID="{B728DE93-CB50-4624-9313-5521A737C03E}" presName="Name9" presStyleLbl="parChTrans1D2" presStyleIdx="5" presStyleCnt="8"/>
      <dgm:spPr/>
      <dgm:t>
        <a:bodyPr/>
        <a:lstStyle/>
        <a:p>
          <a:endParaRPr lang="en-US"/>
        </a:p>
      </dgm:t>
    </dgm:pt>
    <dgm:pt modelId="{BE0AFA4D-395E-4D70-98A8-E37CA50C3580}" type="pres">
      <dgm:prSet presAssocID="{B728DE93-CB50-4624-9313-5521A737C03E}" presName="connTx" presStyleLbl="parChTrans1D2" presStyleIdx="5" presStyleCnt="8"/>
      <dgm:spPr/>
      <dgm:t>
        <a:bodyPr/>
        <a:lstStyle/>
        <a:p>
          <a:endParaRPr lang="en-US"/>
        </a:p>
      </dgm:t>
    </dgm:pt>
    <dgm:pt modelId="{79D801C5-99D6-46A8-A886-7EFF3303059F}" type="pres">
      <dgm:prSet presAssocID="{262ED10C-6382-432D-9157-C0D65F99E2AE}" presName="node" presStyleLbl="node1" presStyleIdx="5" presStyleCnt="8" custScaleX="165962" custRadScaleRad="126437" custRadScaleInc="54563">
        <dgm:presLayoutVars>
          <dgm:bulletEnabled val="1"/>
        </dgm:presLayoutVars>
      </dgm:prSet>
      <dgm:spPr/>
      <dgm:t>
        <a:bodyPr/>
        <a:lstStyle/>
        <a:p>
          <a:endParaRPr lang="en-US"/>
        </a:p>
      </dgm:t>
    </dgm:pt>
    <dgm:pt modelId="{EB33B220-BBF6-42B3-8F49-343DF6944D5A}" type="pres">
      <dgm:prSet presAssocID="{563708D6-C6E1-4552-A472-1225C3673BC7}" presName="Name9" presStyleLbl="parChTrans1D2" presStyleIdx="6" presStyleCnt="8"/>
      <dgm:spPr/>
      <dgm:t>
        <a:bodyPr/>
        <a:lstStyle/>
        <a:p>
          <a:endParaRPr lang="en-US"/>
        </a:p>
      </dgm:t>
    </dgm:pt>
    <dgm:pt modelId="{68E8ADA0-1FA0-4FFF-902A-CCD2B3C6CF76}" type="pres">
      <dgm:prSet presAssocID="{563708D6-C6E1-4552-A472-1225C3673BC7}" presName="connTx" presStyleLbl="parChTrans1D2" presStyleIdx="6" presStyleCnt="8"/>
      <dgm:spPr/>
      <dgm:t>
        <a:bodyPr/>
        <a:lstStyle/>
        <a:p>
          <a:endParaRPr lang="en-US"/>
        </a:p>
      </dgm:t>
    </dgm:pt>
    <dgm:pt modelId="{C77ADCFF-242F-427C-90F8-FD07D71F6B89}" type="pres">
      <dgm:prSet presAssocID="{34FE0F5A-7654-47A7-8854-C2DFE3E1F873}" presName="node" presStyleLbl="node1" presStyleIdx="6" presStyleCnt="8" custScaleX="165962" custRadScaleRad="156195" custRadScaleInc="9095">
        <dgm:presLayoutVars>
          <dgm:bulletEnabled val="1"/>
        </dgm:presLayoutVars>
      </dgm:prSet>
      <dgm:spPr/>
      <dgm:t>
        <a:bodyPr/>
        <a:lstStyle/>
        <a:p>
          <a:endParaRPr lang="en-US"/>
        </a:p>
      </dgm:t>
    </dgm:pt>
    <dgm:pt modelId="{87DBCD88-182D-4587-B332-6353D4E04023}" type="pres">
      <dgm:prSet presAssocID="{8317ACCA-3E9F-4949-B30F-A68533796289}" presName="Name9" presStyleLbl="parChTrans1D2" presStyleIdx="7" presStyleCnt="8"/>
      <dgm:spPr/>
      <dgm:t>
        <a:bodyPr/>
        <a:lstStyle/>
        <a:p>
          <a:endParaRPr lang="en-US"/>
        </a:p>
      </dgm:t>
    </dgm:pt>
    <dgm:pt modelId="{D6FF7B2B-F541-40D2-B09B-8944C6CEAF39}" type="pres">
      <dgm:prSet presAssocID="{8317ACCA-3E9F-4949-B30F-A68533796289}" presName="connTx" presStyleLbl="parChTrans1D2" presStyleIdx="7" presStyleCnt="8"/>
      <dgm:spPr/>
      <dgm:t>
        <a:bodyPr/>
        <a:lstStyle/>
        <a:p>
          <a:endParaRPr lang="en-US"/>
        </a:p>
      </dgm:t>
    </dgm:pt>
    <dgm:pt modelId="{6AF184D4-CCAB-44AE-8E06-2564A1E8A4EA}" type="pres">
      <dgm:prSet presAssocID="{DD7A170A-2A2D-473E-A0A2-9D145C718749}" presName="node" presStyleLbl="node1" presStyleIdx="7" presStyleCnt="8" custScaleX="165962" custRadScaleRad="125743" custRadScaleInc="-47678">
        <dgm:presLayoutVars>
          <dgm:bulletEnabled val="1"/>
        </dgm:presLayoutVars>
      </dgm:prSet>
      <dgm:spPr/>
      <dgm:t>
        <a:bodyPr/>
        <a:lstStyle/>
        <a:p>
          <a:endParaRPr lang="en-US"/>
        </a:p>
      </dgm:t>
    </dgm:pt>
  </dgm:ptLst>
  <dgm:cxnLst>
    <dgm:cxn modelId="{9241B793-C0F3-4C94-9D13-FFAB2E518028}" type="presOf" srcId="{A994A288-374A-4904-B8B7-BFDE10CF1CBF}" destId="{C9347F85-EA26-4C49-B82A-12F0B6616509}" srcOrd="1" destOrd="0" presId="urn:microsoft.com/office/officeart/2005/8/layout/radial1"/>
    <dgm:cxn modelId="{C9D71AE8-3889-4772-824A-02CD8D199C18}" type="presOf" srcId="{6864C624-D25D-485D-BF5D-D7FEF41CAFD4}" destId="{1A8DF3C0-3F93-4F09-BEF5-5D837641F754}" srcOrd="0" destOrd="0" presId="urn:microsoft.com/office/officeart/2005/8/layout/radial1"/>
    <dgm:cxn modelId="{DFCF80E2-BE86-4F08-8D14-925E7A2688A2}" srcId="{C4CF9AED-77F2-48FE-A99E-23D4F2CB2851}" destId="{C76DC48E-A63E-43A6-9CEB-8ABFCA2BBFB4}" srcOrd="1" destOrd="0" parTransId="{912BF628-0276-4EC8-B0CE-875111F1C463}" sibTransId="{C0172F4E-E03C-45C8-B812-2F61A8EA3E86}"/>
    <dgm:cxn modelId="{5A4EB5A1-F049-4E90-B621-E142BC053A40}" type="presOf" srcId="{C76DC48E-A63E-43A6-9CEB-8ABFCA2BBFB4}" destId="{14419F93-1E90-48EB-94E9-1BC31C122278}" srcOrd="0" destOrd="0" presId="urn:microsoft.com/office/officeart/2005/8/layout/radial1"/>
    <dgm:cxn modelId="{39FBAEBA-E996-4CED-8F53-9C73E0077388}" type="presOf" srcId="{0A223ABB-63E2-455E-A991-738F4B9C74E7}" destId="{4D699927-F63E-4DD9-BFDC-710111E05F71}" srcOrd="0" destOrd="0" presId="urn:microsoft.com/office/officeart/2005/8/layout/radial1"/>
    <dgm:cxn modelId="{BAF6AE56-28ED-480F-B5EE-9E11A94F6BEF}" srcId="{C4CF9AED-77F2-48FE-A99E-23D4F2CB2851}" destId="{0A223ABB-63E2-455E-A991-738F4B9C74E7}" srcOrd="3" destOrd="0" parTransId="{A994A288-374A-4904-B8B7-BFDE10CF1CBF}" sibTransId="{585152EB-8240-46FE-933B-D7E2C6133683}"/>
    <dgm:cxn modelId="{57EC77C4-A057-4F8D-B6E4-EDF9D6B47A8C}" type="presOf" srcId="{C886854D-F78F-49A9-A011-AFC3004BD896}" destId="{C99B8554-F390-4E0A-8213-A126EF82A00E}" srcOrd="1" destOrd="0" presId="urn:microsoft.com/office/officeart/2005/8/layout/radial1"/>
    <dgm:cxn modelId="{0B1A21BA-44D7-4C67-BD72-063AD17E3304}" type="presOf" srcId="{C4CF9AED-77F2-48FE-A99E-23D4F2CB2851}" destId="{2769EEB3-758B-4C66-BF3C-D889DC03CA2B}" srcOrd="0" destOrd="0" presId="urn:microsoft.com/office/officeart/2005/8/layout/radial1"/>
    <dgm:cxn modelId="{692B0F85-3ABD-48FF-ADAE-964CFCBDEA33}" type="presOf" srcId="{C886854D-F78F-49A9-A011-AFC3004BD896}" destId="{CCDA5DA2-4BB9-4210-908E-EB34069D8140}" srcOrd="0" destOrd="0" presId="urn:microsoft.com/office/officeart/2005/8/layout/radial1"/>
    <dgm:cxn modelId="{F01AA78C-BB09-4F12-9486-5AAC739B0A25}" type="presOf" srcId="{563708D6-C6E1-4552-A472-1225C3673BC7}" destId="{EB33B220-BBF6-42B3-8F49-343DF6944D5A}" srcOrd="0" destOrd="0" presId="urn:microsoft.com/office/officeart/2005/8/layout/radial1"/>
    <dgm:cxn modelId="{B8C98393-227A-4A01-BEC0-66D2EE5CA27E}" type="presOf" srcId="{8317ACCA-3E9F-4949-B30F-A68533796289}" destId="{87DBCD88-182D-4587-B332-6353D4E04023}" srcOrd="0" destOrd="0" presId="urn:microsoft.com/office/officeart/2005/8/layout/radial1"/>
    <dgm:cxn modelId="{3BA81E91-CF88-4043-B7E4-D8A4CB4B06F0}" type="presOf" srcId="{A994A288-374A-4904-B8B7-BFDE10CF1CBF}" destId="{CBE745A5-0CF8-48CE-ACCF-3EE7B7106C03}" srcOrd="0" destOrd="0" presId="urn:microsoft.com/office/officeart/2005/8/layout/radial1"/>
    <dgm:cxn modelId="{3A837001-7CFD-414B-86C6-43E8819D8A8E}" type="presOf" srcId="{34FE0F5A-7654-47A7-8854-C2DFE3E1F873}" destId="{C77ADCFF-242F-427C-90F8-FD07D71F6B89}" srcOrd="0" destOrd="0" presId="urn:microsoft.com/office/officeart/2005/8/layout/radial1"/>
    <dgm:cxn modelId="{3F3FBAE8-9AF5-49EB-8891-E8179F5745F6}" type="presOf" srcId="{262ED10C-6382-432D-9157-C0D65F99E2AE}" destId="{79D801C5-99D6-46A8-A886-7EFF3303059F}" srcOrd="0" destOrd="0" presId="urn:microsoft.com/office/officeart/2005/8/layout/radial1"/>
    <dgm:cxn modelId="{F519B72D-0303-4C89-8F1E-097BEE754BBE}" type="presOf" srcId="{B728DE93-CB50-4624-9313-5521A737C03E}" destId="{BE0AFA4D-395E-4D70-98A8-E37CA50C3580}" srcOrd="1" destOrd="0" presId="urn:microsoft.com/office/officeart/2005/8/layout/radial1"/>
    <dgm:cxn modelId="{AFB9E2D5-2DD9-4E7F-A68D-3E293D07CFB8}" type="presOf" srcId="{4CDB7577-CBA2-407B-BC00-0B29DACD123C}" destId="{89D39415-1E1F-4254-AC50-D04E37BD8B40}" srcOrd="1" destOrd="0" presId="urn:microsoft.com/office/officeart/2005/8/layout/radial1"/>
    <dgm:cxn modelId="{1C119860-0EC5-4D6F-AD80-E1124E8F2989}" srcId="{C4CF9AED-77F2-48FE-A99E-23D4F2CB2851}" destId="{262ED10C-6382-432D-9157-C0D65F99E2AE}" srcOrd="5" destOrd="0" parTransId="{B728DE93-CB50-4624-9313-5521A737C03E}" sibTransId="{40A03BCA-4005-486C-B853-2EB53582D790}"/>
    <dgm:cxn modelId="{7A4BAB15-82BE-4D1B-B46C-363161E4FF82}" type="presOf" srcId="{958993A7-F970-49E0-9679-C223B8FF0754}" destId="{AA4DF78C-CD6E-423D-9986-A480DFF49AB7}" srcOrd="0" destOrd="0" presId="urn:microsoft.com/office/officeart/2005/8/layout/radial1"/>
    <dgm:cxn modelId="{FBB0B385-0B62-4BE0-A5E6-F08587FE9C8C}" srcId="{05CF50EC-6606-4BFD-AF03-844568C204EA}" destId="{C4CF9AED-77F2-48FE-A99E-23D4F2CB2851}" srcOrd="0" destOrd="0" parTransId="{58BA5DE4-71D3-4C02-B1EA-6A30E1A292AF}" sibTransId="{3157861B-820E-4414-8677-575A5D557BDF}"/>
    <dgm:cxn modelId="{2C996C5D-817D-49C4-A53E-F8AB3C2A1CCA}" type="presOf" srcId="{59A1D37A-714B-48C6-BE4F-B9207CF63612}" destId="{59D22BAB-ACD4-4149-94AC-5F800019133C}" srcOrd="1" destOrd="0" presId="urn:microsoft.com/office/officeart/2005/8/layout/radial1"/>
    <dgm:cxn modelId="{4B1E8137-8D33-4430-909F-7AF93A77BB11}" srcId="{C4CF9AED-77F2-48FE-A99E-23D4F2CB2851}" destId="{6864C624-D25D-485D-BF5D-D7FEF41CAFD4}" srcOrd="2" destOrd="0" parTransId="{C886854D-F78F-49A9-A011-AFC3004BD896}" sibTransId="{5506B33D-175F-4BEC-A359-07284011D556}"/>
    <dgm:cxn modelId="{4FC8C15D-DA23-4A7D-A801-C6FE1EE40AD9}" type="presOf" srcId="{912BF628-0276-4EC8-B0CE-875111F1C463}" destId="{EC90ECEC-A4B6-47CA-8DB3-CF79DF4B4C4B}" srcOrd="1" destOrd="0" presId="urn:microsoft.com/office/officeart/2005/8/layout/radial1"/>
    <dgm:cxn modelId="{302893E5-FB6B-4A90-BCA1-A4EC226B9B50}" srcId="{C4CF9AED-77F2-48FE-A99E-23D4F2CB2851}" destId="{34FE0F5A-7654-47A7-8854-C2DFE3E1F873}" srcOrd="6" destOrd="0" parTransId="{563708D6-C6E1-4552-A472-1225C3673BC7}" sibTransId="{ECE9EAA3-59A3-4A42-8CC5-8E21F298CC80}"/>
    <dgm:cxn modelId="{8B8761E9-3154-440B-91CA-4E2CB6C4EEF8}" srcId="{C4CF9AED-77F2-48FE-A99E-23D4F2CB2851}" destId="{958993A7-F970-49E0-9679-C223B8FF0754}" srcOrd="0" destOrd="0" parTransId="{59A1D37A-714B-48C6-BE4F-B9207CF63612}" sibTransId="{93F59C34-6E23-4373-8A15-821B383E6F7B}"/>
    <dgm:cxn modelId="{0861CEAD-92BC-4EC1-B6BA-155699E24E6F}" type="presOf" srcId="{59A1D37A-714B-48C6-BE4F-B9207CF63612}" destId="{EB0ED040-49E2-46B5-9BFC-030241417968}" srcOrd="0" destOrd="0" presId="urn:microsoft.com/office/officeart/2005/8/layout/radial1"/>
    <dgm:cxn modelId="{60B8F1E6-4CAB-455D-B1AD-593E54ECBF47}" type="presOf" srcId="{F69DF4B8-9A7A-4273-8745-C3F02DE97590}" destId="{D1309C6A-707B-424A-BC34-BF6A40205C3F}" srcOrd="0" destOrd="0" presId="urn:microsoft.com/office/officeart/2005/8/layout/radial1"/>
    <dgm:cxn modelId="{FA87FD62-1BA2-4FA3-B255-51F1A935F88F}" type="presOf" srcId="{912BF628-0276-4EC8-B0CE-875111F1C463}" destId="{97337B7D-75E0-430C-8630-209F14C3DD62}" srcOrd="0" destOrd="0" presId="urn:microsoft.com/office/officeart/2005/8/layout/radial1"/>
    <dgm:cxn modelId="{11655CF2-7B74-426E-84ED-1B8DABFFCDC7}" type="presOf" srcId="{B728DE93-CB50-4624-9313-5521A737C03E}" destId="{42096025-CD2E-4C99-B03A-E89899F67757}" srcOrd="0" destOrd="0" presId="urn:microsoft.com/office/officeart/2005/8/layout/radial1"/>
    <dgm:cxn modelId="{D596D718-B992-49D3-BFCC-81E2994C9556}" srcId="{C4CF9AED-77F2-48FE-A99E-23D4F2CB2851}" destId="{DD7A170A-2A2D-473E-A0A2-9D145C718749}" srcOrd="7" destOrd="0" parTransId="{8317ACCA-3E9F-4949-B30F-A68533796289}" sibTransId="{EBAF6D43-0F61-4D2C-9B84-1766AB2424CA}"/>
    <dgm:cxn modelId="{6E215902-0A07-4200-AD9D-78E058A60F31}" srcId="{C4CF9AED-77F2-48FE-A99E-23D4F2CB2851}" destId="{F69DF4B8-9A7A-4273-8745-C3F02DE97590}" srcOrd="4" destOrd="0" parTransId="{4CDB7577-CBA2-407B-BC00-0B29DACD123C}" sibTransId="{D2248E66-EC5C-436C-9B33-E4C27BB7D2C9}"/>
    <dgm:cxn modelId="{DB15F35D-849D-4748-AC30-C374FB00909D}" type="presOf" srcId="{DD7A170A-2A2D-473E-A0A2-9D145C718749}" destId="{6AF184D4-CCAB-44AE-8E06-2564A1E8A4EA}" srcOrd="0" destOrd="0" presId="urn:microsoft.com/office/officeart/2005/8/layout/radial1"/>
    <dgm:cxn modelId="{D11A2F3A-44AA-46B9-B7BD-DE575219E5AC}" type="presOf" srcId="{8317ACCA-3E9F-4949-B30F-A68533796289}" destId="{D6FF7B2B-F541-40D2-B09B-8944C6CEAF39}" srcOrd="1" destOrd="0" presId="urn:microsoft.com/office/officeart/2005/8/layout/radial1"/>
    <dgm:cxn modelId="{61C15581-ED80-4710-83B0-4BE77149EA96}" type="presOf" srcId="{4CDB7577-CBA2-407B-BC00-0B29DACD123C}" destId="{51431F11-61DE-416C-9EA1-EBAB592922B3}" srcOrd="0" destOrd="0" presId="urn:microsoft.com/office/officeart/2005/8/layout/radial1"/>
    <dgm:cxn modelId="{0C57FD30-4C69-4581-9322-DBB4252C32BC}" type="presOf" srcId="{563708D6-C6E1-4552-A472-1225C3673BC7}" destId="{68E8ADA0-1FA0-4FFF-902A-CCD2B3C6CF76}" srcOrd="1" destOrd="0" presId="urn:microsoft.com/office/officeart/2005/8/layout/radial1"/>
    <dgm:cxn modelId="{44AD7390-91BA-4ED6-87E0-3BB2A267B0D5}" type="presOf" srcId="{05CF50EC-6606-4BFD-AF03-844568C204EA}" destId="{34FCA50F-4574-41FF-84FB-7137E8F2ED70}" srcOrd="0" destOrd="0" presId="urn:microsoft.com/office/officeart/2005/8/layout/radial1"/>
    <dgm:cxn modelId="{991625BC-53AA-43DD-9C5C-3B7F1A24B5EE}" type="presParOf" srcId="{34FCA50F-4574-41FF-84FB-7137E8F2ED70}" destId="{2769EEB3-758B-4C66-BF3C-D889DC03CA2B}" srcOrd="0" destOrd="0" presId="urn:microsoft.com/office/officeart/2005/8/layout/radial1"/>
    <dgm:cxn modelId="{7267194F-142C-48D4-8B42-1AC6784BED6F}" type="presParOf" srcId="{34FCA50F-4574-41FF-84FB-7137E8F2ED70}" destId="{EB0ED040-49E2-46B5-9BFC-030241417968}" srcOrd="1" destOrd="0" presId="urn:microsoft.com/office/officeart/2005/8/layout/radial1"/>
    <dgm:cxn modelId="{C7EEE1DC-5909-4F88-870D-F8C05E55788E}" type="presParOf" srcId="{EB0ED040-49E2-46B5-9BFC-030241417968}" destId="{59D22BAB-ACD4-4149-94AC-5F800019133C}" srcOrd="0" destOrd="0" presId="urn:microsoft.com/office/officeart/2005/8/layout/radial1"/>
    <dgm:cxn modelId="{B02B8B66-EC39-4EAD-ABC3-9A4050A63FA5}" type="presParOf" srcId="{34FCA50F-4574-41FF-84FB-7137E8F2ED70}" destId="{AA4DF78C-CD6E-423D-9986-A480DFF49AB7}" srcOrd="2" destOrd="0" presId="urn:microsoft.com/office/officeart/2005/8/layout/radial1"/>
    <dgm:cxn modelId="{69ACD174-95A0-4C6A-AE24-F289AC342FEA}" type="presParOf" srcId="{34FCA50F-4574-41FF-84FB-7137E8F2ED70}" destId="{97337B7D-75E0-430C-8630-209F14C3DD62}" srcOrd="3" destOrd="0" presId="urn:microsoft.com/office/officeart/2005/8/layout/radial1"/>
    <dgm:cxn modelId="{6017E81B-2AB8-4C88-8748-79C635611ED1}" type="presParOf" srcId="{97337B7D-75E0-430C-8630-209F14C3DD62}" destId="{EC90ECEC-A4B6-47CA-8DB3-CF79DF4B4C4B}" srcOrd="0" destOrd="0" presId="urn:microsoft.com/office/officeart/2005/8/layout/radial1"/>
    <dgm:cxn modelId="{6202EA54-1511-4D48-8F52-2814001A7EDA}" type="presParOf" srcId="{34FCA50F-4574-41FF-84FB-7137E8F2ED70}" destId="{14419F93-1E90-48EB-94E9-1BC31C122278}" srcOrd="4" destOrd="0" presId="urn:microsoft.com/office/officeart/2005/8/layout/radial1"/>
    <dgm:cxn modelId="{A776FE43-88B0-4709-9036-E9B0EB4D81F5}" type="presParOf" srcId="{34FCA50F-4574-41FF-84FB-7137E8F2ED70}" destId="{CCDA5DA2-4BB9-4210-908E-EB34069D8140}" srcOrd="5" destOrd="0" presId="urn:microsoft.com/office/officeart/2005/8/layout/radial1"/>
    <dgm:cxn modelId="{ED524CA7-EA2B-42CA-AE67-B4EF83BEE4ED}" type="presParOf" srcId="{CCDA5DA2-4BB9-4210-908E-EB34069D8140}" destId="{C99B8554-F390-4E0A-8213-A126EF82A00E}" srcOrd="0" destOrd="0" presId="urn:microsoft.com/office/officeart/2005/8/layout/radial1"/>
    <dgm:cxn modelId="{382DF41D-B05A-42CB-9EEB-CD4980F72A38}" type="presParOf" srcId="{34FCA50F-4574-41FF-84FB-7137E8F2ED70}" destId="{1A8DF3C0-3F93-4F09-BEF5-5D837641F754}" srcOrd="6" destOrd="0" presId="urn:microsoft.com/office/officeart/2005/8/layout/radial1"/>
    <dgm:cxn modelId="{9B77C52F-F58A-4ADF-8C96-FF5B3DD2336D}" type="presParOf" srcId="{34FCA50F-4574-41FF-84FB-7137E8F2ED70}" destId="{CBE745A5-0CF8-48CE-ACCF-3EE7B7106C03}" srcOrd="7" destOrd="0" presId="urn:microsoft.com/office/officeart/2005/8/layout/radial1"/>
    <dgm:cxn modelId="{C0611AEE-715E-4DFD-B302-861FC7A7B8EF}" type="presParOf" srcId="{CBE745A5-0CF8-48CE-ACCF-3EE7B7106C03}" destId="{C9347F85-EA26-4C49-B82A-12F0B6616509}" srcOrd="0" destOrd="0" presId="urn:microsoft.com/office/officeart/2005/8/layout/radial1"/>
    <dgm:cxn modelId="{957C8833-465F-42DF-B309-6E6C8FE847C7}" type="presParOf" srcId="{34FCA50F-4574-41FF-84FB-7137E8F2ED70}" destId="{4D699927-F63E-4DD9-BFDC-710111E05F71}" srcOrd="8" destOrd="0" presId="urn:microsoft.com/office/officeart/2005/8/layout/radial1"/>
    <dgm:cxn modelId="{D72F5C20-B93E-4DE1-A56E-628264DD2CB1}" type="presParOf" srcId="{34FCA50F-4574-41FF-84FB-7137E8F2ED70}" destId="{51431F11-61DE-416C-9EA1-EBAB592922B3}" srcOrd="9" destOrd="0" presId="urn:microsoft.com/office/officeart/2005/8/layout/radial1"/>
    <dgm:cxn modelId="{AE93C8EA-FBE4-488C-9B89-AEF07E0FF440}" type="presParOf" srcId="{51431F11-61DE-416C-9EA1-EBAB592922B3}" destId="{89D39415-1E1F-4254-AC50-D04E37BD8B40}" srcOrd="0" destOrd="0" presId="urn:microsoft.com/office/officeart/2005/8/layout/radial1"/>
    <dgm:cxn modelId="{50FDA56E-BE39-4C4C-B598-D469CD8C927A}" type="presParOf" srcId="{34FCA50F-4574-41FF-84FB-7137E8F2ED70}" destId="{D1309C6A-707B-424A-BC34-BF6A40205C3F}" srcOrd="10" destOrd="0" presId="urn:microsoft.com/office/officeart/2005/8/layout/radial1"/>
    <dgm:cxn modelId="{F95A95E5-0587-4D2B-A712-20074A444219}" type="presParOf" srcId="{34FCA50F-4574-41FF-84FB-7137E8F2ED70}" destId="{42096025-CD2E-4C99-B03A-E89899F67757}" srcOrd="11" destOrd="0" presId="urn:microsoft.com/office/officeart/2005/8/layout/radial1"/>
    <dgm:cxn modelId="{472F5E5C-581F-4EC1-BF07-4BF28B3D3A14}" type="presParOf" srcId="{42096025-CD2E-4C99-B03A-E89899F67757}" destId="{BE0AFA4D-395E-4D70-98A8-E37CA50C3580}" srcOrd="0" destOrd="0" presId="urn:microsoft.com/office/officeart/2005/8/layout/radial1"/>
    <dgm:cxn modelId="{B8797EED-73C0-4512-ADBF-9169B241E806}" type="presParOf" srcId="{34FCA50F-4574-41FF-84FB-7137E8F2ED70}" destId="{79D801C5-99D6-46A8-A886-7EFF3303059F}" srcOrd="12" destOrd="0" presId="urn:microsoft.com/office/officeart/2005/8/layout/radial1"/>
    <dgm:cxn modelId="{990CAD51-F5AC-4450-BE7E-A2F42A14C93D}" type="presParOf" srcId="{34FCA50F-4574-41FF-84FB-7137E8F2ED70}" destId="{EB33B220-BBF6-42B3-8F49-343DF6944D5A}" srcOrd="13" destOrd="0" presId="urn:microsoft.com/office/officeart/2005/8/layout/radial1"/>
    <dgm:cxn modelId="{B81E7000-6E6E-4E17-B8F1-F646DBAA7349}" type="presParOf" srcId="{EB33B220-BBF6-42B3-8F49-343DF6944D5A}" destId="{68E8ADA0-1FA0-4FFF-902A-CCD2B3C6CF76}" srcOrd="0" destOrd="0" presId="urn:microsoft.com/office/officeart/2005/8/layout/radial1"/>
    <dgm:cxn modelId="{A048E044-DAFA-4443-90C3-5395A6A7085E}" type="presParOf" srcId="{34FCA50F-4574-41FF-84FB-7137E8F2ED70}" destId="{C77ADCFF-242F-427C-90F8-FD07D71F6B89}" srcOrd="14" destOrd="0" presId="urn:microsoft.com/office/officeart/2005/8/layout/radial1"/>
    <dgm:cxn modelId="{413AC8E4-7DBE-42FA-A490-A17216954189}" type="presParOf" srcId="{34FCA50F-4574-41FF-84FB-7137E8F2ED70}" destId="{87DBCD88-182D-4587-B332-6353D4E04023}" srcOrd="15" destOrd="0" presId="urn:microsoft.com/office/officeart/2005/8/layout/radial1"/>
    <dgm:cxn modelId="{58457EE1-694D-4281-A4D3-B3E97EA4CF5B}" type="presParOf" srcId="{87DBCD88-182D-4587-B332-6353D4E04023}" destId="{D6FF7B2B-F541-40D2-B09B-8944C6CEAF39}" srcOrd="0" destOrd="0" presId="urn:microsoft.com/office/officeart/2005/8/layout/radial1"/>
    <dgm:cxn modelId="{77D37AEF-CB6C-414C-A16C-C9CCC179BEC0}" type="presParOf" srcId="{34FCA50F-4574-41FF-84FB-7137E8F2ED70}" destId="{6AF184D4-CCAB-44AE-8E06-2564A1E8A4EA}" srcOrd="16" destOrd="0" presId="urn:microsoft.com/office/officeart/2005/8/layout/radial1"/>
  </dgm:cxnLst>
  <dgm:bg/>
  <dgm:whole/>
</dgm:dataModel>
</file>

<file path=ppt/diagrams/data10.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2400" b="1" dirty="0" smtClean="0">
              <a:solidFill>
                <a:srgbClr val="C00000"/>
              </a:solidFill>
            </a:rPr>
            <a:t>18 </a:t>
          </a:r>
          <a:r>
            <a:rPr lang="en-US" sz="2400" b="1" dirty="0" err="1" smtClean="0">
              <a:solidFill>
                <a:srgbClr val="C00000"/>
              </a:solidFill>
            </a:rPr>
            <a:t>milioane</a:t>
          </a:r>
          <a:r>
            <a:rPr lang="en-US" sz="2400" b="1" dirty="0" smtClean="0">
              <a:solidFill>
                <a:srgbClr val="C00000"/>
              </a:solidFill>
            </a:rPr>
            <a:t> euro</a:t>
          </a:r>
          <a:endParaRPr lang="en-US" sz="2400" b="1" dirty="0"/>
        </a:p>
      </dgm:t>
    </dgm:pt>
    <dgm:pt modelId="{6E87A6F9-ABA3-483D-A28C-FF6FC80BEF81}" type="parTrans" cxnId="{41CEDED3-A3AC-43AD-9C39-A733D299B7CD}">
      <dgm:prSet/>
      <dgm:spPr/>
      <dgm:t>
        <a:bodyPr/>
        <a:lstStyle/>
        <a:p>
          <a:endParaRPr lang="en-US" sz="1200" b="1"/>
        </a:p>
      </dgm:t>
    </dgm:pt>
    <dgm:pt modelId="{177F0E6D-BE2F-4EAD-8100-B10B2F6D13E6}" type="sibTrans" cxnId="{41CEDED3-A3AC-43AD-9C39-A733D299B7CD}">
      <dgm:prSet/>
      <dgm:spPr/>
      <dgm:t>
        <a:bodyPr/>
        <a:lstStyle/>
        <a:p>
          <a:endParaRPr lang="en-US" sz="1200" b="1"/>
        </a:p>
      </dgm:t>
    </dgm:pt>
    <dgm:pt modelId="{4AA01BDE-5348-4190-A47A-49ECD6329DE6}">
      <dgm:prSet phldrT="[Text]" custT="1"/>
      <dgm:spPr/>
      <dgm:t>
        <a:bodyPr/>
        <a:lstStyle/>
        <a:p>
          <a:r>
            <a:rPr lang="en-US" sz="1200" b="1" dirty="0" smtClean="0"/>
            <a:t>LICEUL ONISIFOR GHIBU</a:t>
          </a:r>
          <a:endParaRPr lang="en-US" sz="1200" b="1" dirty="0"/>
        </a:p>
      </dgm:t>
    </dgm:pt>
    <dgm:pt modelId="{85AE6DB9-4A9D-49AD-B7B6-794EE33ED294}" type="parTrans" cxnId="{CFE1580C-5913-40FD-9ACF-861C36D0633F}">
      <dgm:prSet custT="1"/>
      <dgm:spPr/>
      <dgm:t>
        <a:bodyPr/>
        <a:lstStyle/>
        <a:p>
          <a:endParaRPr lang="en-US" sz="1200" b="1"/>
        </a:p>
      </dgm:t>
    </dgm:pt>
    <dgm:pt modelId="{550EFF19-8F23-44BB-8BB7-2D1BD6573B0E}" type="sibTrans" cxnId="{CFE1580C-5913-40FD-9ACF-861C36D0633F}">
      <dgm:prSet/>
      <dgm:spPr/>
      <dgm:t>
        <a:bodyPr/>
        <a:lstStyle/>
        <a:p>
          <a:endParaRPr lang="en-US" sz="1200" b="1"/>
        </a:p>
      </dgm:t>
    </dgm:pt>
    <dgm:pt modelId="{627A7408-8578-48C7-B629-929EE086FB6F}">
      <dgm:prSet phldrT="[Text]" custT="1"/>
      <dgm:spPr/>
      <dgm:t>
        <a:bodyPr/>
        <a:lstStyle/>
        <a:p>
          <a:r>
            <a:rPr lang="en-US" sz="1200" b="1" dirty="0" smtClean="0"/>
            <a:t>SCOALA NR. 11</a:t>
          </a:r>
          <a:endParaRPr lang="en-US" sz="1200" b="1" dirty="0"/>
        </a:p>
      </dgm:t>
    </dgm:pt>
    <dgm:pt modelId="{E2D48302-888A-4220-A278-7C5ED5FF1C12}" type="parTrans" cxnId="{0829EAD6-624A-44A4-9170-9FF25B316228}">
      <dgm:prSet custT="1"/>
      <dgm:spPr/>
      <dgm:t>
        <a:bodyPr/>
        <a:lstStyle/>
        <a:p>
          <a:endParaRPr lang="en-US" sz="1200" b="1"/>
        </a:p>
      </dgm:t>
    </dgm:pt>
    <dgm:pt modelId="{55EFF6B9-BBF4-4F35-B134-8E33E888FEF4}" type="sibTrans" cxnId="{0829EAD6-624A-44A4-9170-9FF25B316228}">
      <dgm:prSet/>
      <dgm:spPr/>
      <dgm:t>
        <a:bodyPr/>
        <a:lstStyle/>
        <a:p>
          <a:endParaRPr lang="en-US" sz="1200" b="1"/>
        </a:p>
      </dgm:t>
    </dgm:pt>
    <dgm:pt modelId="{4239ABF0-B549-47F7-A0FB-DC0763FBF7B1}">
      <dgm:prSet phldrT="[Text]" custT="1"/>
      <dgm:spPr/>
      <dgm:t>
        <a:bodyPr/>
        <a:lstStyle/>
        <a:p>
          <a:r>
            <a:rPr lang="en-US" sz="1200" b="1" dirty="0" smtClean="0"/>
            <a:t>CENTRUL DE ZI GUTENBERG</a:t>
          </a:r>
          <a:endParaRPr lang="en-US" sz="1200" b="1" dirty="0"/>
        </a:p>
      </dgm:t>
    </dgm:pt>
    <dgm:pt modelId="{51D7BC92-E9B6-46D9-AF8A-4E6E6D6CCF37}" type="parTrans" cxnId="{44414D4B-909F-41A5-948F-A04E2E9E245A}">
      <dgm:prSet custT="1"/>
      <dgm:spPr/>
      <dgm:t>
        <a:bodyPr/>
        <a:lstStyle/>
        <a:p>
          <a:endParaRPr lang="en-US" sz="1200" b="1"/>
        </a:p>
      </dgm:t>
    </dgm:pt>
    <dgm:pt modelId="{B0653F10-458A-4BB2-AA7F-A5EE3A03869D}" type="sibTrans" cxnId="{44414D4B-909F-41A5-948F-A04E2E9E245A}">
      <dgm:prSet/>
      <dgm:spPr/>
      <dgm:t>
        <a:bodyPr/>
        <a:lstStyle/>
        <a:p>
          <a:endParaRPr lang="en-US" sz="1200" b="1"/>
        </a:p>
      </dgm:t>
    </dgm:pt>
    <dgm:pt modelId="{22995463-4F4F-41FF-910D-05A98702250F}">
      <dgm:prSet phldrT="[Text]" custT="1"/>
      <dgm:spPr/>
      <dgm:t>
        <a:bodyPr/>
        <a:lstStyle/>
        <a:p>
          <a:r>
            <a:rPr lang="en-US" sz="1200" b="1" dirty="0" smtClean="0"/>
            <a:t>LICEUL ORTODOX ROMAN CIOROGARIU</a:t>
          </a:r>
          <a:endParaRPr lang="en-US" sz="1200" b="1" dirty="0"/>
        </a:p>
      </dgm:t>
    </dgm:pt>
    <dgm:pt modelId="{37C49673-6608-4BC9-8D4A-69559A496EDB}" type="parTrans" cxnId="{BDCC8450-4B9A-468F-A0A2-3C25AC2F8612}">
      <dgm:prSet custT="1"/>
      <dgm:spPr/>
      <dgm:t>
        <a:bodyPr/>
        <a:lstStyle/>
        <a:p>
          <a:endParaRPr lang="en-US" sz="1200"/>
        </a:p>
      </dgm:t>
    </dgm:pt>
    <dgm:pt modelId="{AEA5A512-A9D7-4E9F-8203-B051717EE3BA}" type="sibTrans" cxnId="{BDCC8450-4B9A-468F-A0A2-3C25AC2F8612}">
      <dgm:prSet/>
      <dgm:spPr/>
      <dgm:t>
        <a:bodyPr/>
        <a:lstStyle/>
        <a:p>
          <a:endParaRPr lang="en-US" sz="1200"/>
        </a:p>
      </dgm:t>
    </dgm:pt>
    <dgm:pt modelId="{6D08900E-41F3-4DC4-8DF4-DCFD2B393450}">
      <dgm:prSet phldrT="[Text]" custT="1"/>
      <dgm:spPr/>
      <dgm:t>
        <a:bodyPr/>
        <a:lstStyle/>
        <a:p>
          <a:r>
            <a:rPr lang="en-US" sz="1200" b="1" dirty="0" smtClean="0"/>
            <a:t>SCOALA DACIA</a:t>
          </a:r>
          <a:endParaRPr lang="en-US" sz="1200" b="1" dirty="0"/>
        </a:p>
      </dgm:t>
    </dgm:pt>
    <dgm:pt modelId="{1C43FAC8-6FF6-400F-ACF5-902F08F1B3A0}" type="parTrans" cxnId="{D71007C6-9E24-48A3-840C-CA495C95DF6E}">
      <dgm:prSet custT="1"/>
      <dgm:spPr/>
      <dgm:t>
        <a:bodyPr/>
        <a:lstStyle/>
        <a:p>
          <a:endParaRPr lang="en-US" sz="1200"/>
        </a:p>
      </dgm:t>
    </dgm:pt>
    <dgm:pt modelId="{5F550108-A17E-4938-9D6B-FEED25FB098F}" type="sibTrans" cxnId="{D71007C6-9E24-48A3-840C-CA495C95DF6E}">
      <dgm:prSet/>
      <dgm:spPr/>
      <dgm:t>
        <a:bodyPr/>
        <a:lstStyle/>
        <a:p>
          <a:endParaRPr lang="en-US" sz="1200"/>
        </a:p>
      </dgm:t>
    </dgm:pt>
    <dgm:pt modelId="{6FBC06C7-E420-433C-9107-488805CE4BBF}">
      <dgm:prSet phldrT="[Text]" custT="1"/>
      <dgm:spPr/>
      <dgm:t>
        <a:bodyPr/>
        <a:lstStyle/>
        <a:p>
          <a:r>
            <a:rPr lang="en-US" sz="1200" b="1" dirty="0" smtClean="0"/>
            <a:t>COLEGIUL TEHNIC MIHAI VITEAZU</a:t>
          </a:r>
          <a:endParaRPr lang="en-US" sz="1200" b="1" dirty="0"/>
        </a:p>
      </dgm:t>
    </dgm:pt>
    <dgm:pt modelId="{C6D5D42A-A89C-40A4-8138-C70C75E92D56}" type="parTrans" cxnId="{5CC8731F-7B93-4958-995B-E6A3D422573D}">
      <dgm:prSet custT="1"/>
      <dgm:spPr/>
      <dgm:t>
        <a:bodyPr/>
        <a:lstStyle/>
        <a:p>
          <a:endParaRPr lang="en-US" sz="1200"/>
        </a:p>
      </dgm:t>
    </dgm:pt>
    <dgm:pt modelId="{F6FE6E74-7471-4364-AF3A-ED6CB3D562B0}" type="sibTrans" cxnId="{5CC8731F-7B93-4958-995B-E6A3D422573D}">
      <dgm:prSet/>
      <dgm:spPr/>
      <dgm:t>
        <a:bodyPr/>
        <a:lstStyle/>
        <a:p>
          <a:endParaRPr lang="en-US" sz="1200"/>
        </a:p>
      </dgm:t>
    </dgm:pt>
    <dgm:pt modelId="{365DFB6D-E01C-42BD-931D-B831986526B1}">
      <dgm:prSet phldrT="[Text]" custT="1"/>
      <dgm:spPr/>
      <dgm:t>
        <a:bodyPr/>
        <a:lstStyle/>
        <a:p>
          <a:r>
            <a:rPr lang="en-US" sz="1200" b="1" dirty="0" smtClean="0"/>
            <a:t>GRADINITA NR. 28</a:t>
          </a:r>
          <a:endParaRPr lang="en-US" sz="1200" b="1" dirty="0"/>
        </a:p>
      </dgm:t>
    </dgm:pt>
    <dgm:pt modelId="{4D10AA1F-990A-4FD9-8BCB-772AF44549C1}" type="parTrans" cxnId="{38B87A9B-4CDE-46DF-B1A2-0ADDD86D1082}">
      <dgm:prSet custT="1"/>
      <dgm:spPr/>
      <dgm:t>
        <a:bodyPr/>
        <a:lstStyle/>
        <a:p>
          <a:endParaRPr lang="en-US" sz="1200"/>
        </a:p>
      </dgm:t>
    </dgm:pt>
    <dgm:pt modelId="{4F93A223-97B4-47EE-BE9E-FE37F3811BCC}" type="sibTrans" cxnId="{38B87A9B-4CDE-46DF-B1A2-0ADDD86D1082}">
      <dgm:prSet/>
      <dgm:spPr/>
      <dgm:t>
        <a:bodyPr/>
        <a:lstStyle/>
        <a:p>
          <a:endParaRPr lang="en-US" sz="1200"/>
        </a:p>
      </dgm:t>
    </dgm:pt>
    <dgm:pt modelId="{3EF0E599-C5BD-4143-AE72-9BB900714266}">
      <dgm:prSet phldrT="[Text]" custT="1"/>
      <dgm:spPr/>
      <dgm:t>
        <a:bodyPr/>
        <a:lstStyle/>
        <a:p>
          <a:r>
            <a:rPr lang="en-US" sz="1200" b="1" dirty="0" smtClean="0"/>
            <a:t>CONSTRUIRE GRADINITA DIN PARCUL INDUSTRIAL</a:t>
          </a:r>
          <a:endParaRPr lang="en-US" sz="1200" b="1" dirty="0"/>
        </a:p>
      </dgm:t>
    </dgm:pt>
    <dgm:pt modelId="{433A97C7-7682-4C63-AAD9-061E3A28ED40}" type="parTrans" cxnId="{8089846A-BCE3-45D6-BE5F-F8D3A5E95440}">
      <dgm:prSet custT="1"/>
      <dgm:spPr/>
      <dgm:t>
        <a:bodyPr/>
        <a:lstStyle/>
        <a:p>
          <a:endParaRPr lang="en-US" sz="1200"/>
        </a:p>
      </dgm:t>
    </dgm:pt>
    <dgm:pt modelId="{879DBF0A-5941-4B92-819D-25C163A12C56}" type="sibTrans" cxnId="{8089846A-BCE3-45D6-BE5F-F8D3A5E95440}">
      <dgm:prSet/>
      <dgm:spPr/>
      <dgm:t>
        <a:bodyPr/>
        <a:lstStyle/>
        <a:p>
          <a:endParaRPr lang="en-US" sz="1200"/>
        </a:p>
      </dgm:t>
    </dgm:pt>
    <dgm:pt modelId="{4106B3A0-05D5-4667-AA69-81B32FF01DEB}">
      <dgm:prSet phldrT="[Text]" custT="1"/>
      <dgm:spPr/>
      <dgm:t>
        <a:bodyPr/>
        <a:lstStyle/>
        <a:p>
          <a:r>
            <a:rPr lang="en-US" sz="1200" b="1" dirty="0" smtClean="0"/>
            <a:t>COLEGIUL TEHNIC TRAIAN VUIA</a:t>
          </a:r>
          <a:endParaRPr lang="en-US" sz="1200" b="1" dirty="0"/>
        </a:p>
      </dgm:t>
    </dgm:pt>
    <dgm:pt modelId="{289D2731-1244-451D-9AC9-66F417F0C345}" type="parTrans" cxnId="{2B256597-CD77-4954-BAC2-3687E3BE0E0C}">
      <dgm:prSet custT="1"/>
      <dgm:spPr/>
      <dgm:t>
        <a:bodyPr/>
        <a:lstStyle/>
        <a:p>
          <a:endParaRPr lang="en-US" sz="1200"/>
        </a:p>
      </dgm:t>
    </dgm:pt>
    <dgm:pt modelId="{279F1454-1A6B-4D5B-BD8E-2A3F336A4E1B}" type="sibTrans" cxnId="{2B256597-CD77-4954-BAC2-3687E3BE0E0C}">
      <dgm:prSet/>
      <dgm:spPr/>
      <dgm:t>
        <a:bodyPr/>
        <a:lstStyle/>
        <a:p>
          <a:endParaRPr lang="en-US" sz="1200"/>
        </a:p>
      </dgm:t>
    </dgm:pt>
    <dgm:pt modelId="{F00D3478-111C-4AF3-A727-0ED2E19BA1C0}">
      <dgm:prSet phldrT="[Text]" custT="1"/>
      <dgm:spPr/>
      <dgm:t>
        <a:bodyPr/>
        <a:lstStyle/>
        <a:p>
          <a:r>
            <a:rPr lang="en-US" sz="1200" b="1" dirty="0" smtClean="0"/>
            <a:t>GRADINITA NR. 20</a:t>
          </a:r>
          <a:endParaRPr lang="en-US" sz="1200" b="1" dirty="0"/>
        </a:p>
      </dgm:t>
    </dgm:pt>
    <dgm:pt modelId="{E3041E83-DE6A-4FA6-B008-30ABD52A143F}" type="parTrans" cxnId="{DA62877A-54C0-456D-BBB7-CDF22CE1EB06}">
      <dgm:prSet custT="1"/>
      <dgm:spPr/>
      <dgm:t>
        <a:bodyPr/>
        <a:lstStyle/>
        <a:p>
          <a:endParaRPr lang="en-US" sz="1200"/>
        </a:p>
      </dgm:t>
    </dgm:pt>
    <dgm:pt modelId="{0FAB29F0-150C-4BA9-8C24-0B18CD797023}" type="sibTrans" cxnId="{DA62877A-54C0-456D-BBB7-CDF22CE1EB06}">
      <dgm:prSet/>
      <dgm:spPr/>
      <dgm:t>
        <a:bodyPr/>
        <a:lstStyle/>
        <a:p>
          <a:endParaRPr lang="en-US" sz="1200"/>
        </a:p>
      </dgm:t>
    </dgm:pt>
    <dgm:pt modelId="{25F1F851-8C69-4661-9C45-B032705A6A15}">
      <dgm:prSet phldrT="[Text]" custT="1"/>
      <dgm:spPr/>
      <dgm:t>
        <a:bodyPr/>
        <a:lstStyle/>
        <a:p>
          <a:r>
            <a:rPr lang="en-US" sz="1200" b="1" dirty="0" smtClean="0"/>
            <a:t>GRADINITA NR. 53</a:t>
          </a:r>
          <a:endParaRPr lang="en-US" sz="1200" b="1" dirty="0"/>
        </a:p>
      </dgm:t>
    </dgm:pt>
    <dgm:pt modelId="{0A5C9340-B837-4D61-A52E-1278CCA5DF9A}" type="parTrans" cxnId="{C6433DC0-5E9B-4F2A-A9A6-B4B58AEA4571}">
      <dgm:prSet custT="1"/>
      <dgm:spPr/>
      <dgm:t>
        <a:bodyPr/>
        <a:lstStyle/>
        <a:p>
          <a:endParaRPr lang="en-US" sz="1200"/>
        </a:p>
      </dgm:t>
    </dgm:pt>
    <dgm:pt modelId="{CA288794-CF90-4718-AF8B-6B1042316413}" type="sibTrans" cxnId="{C6433DC0-5E9B-4F2A-A9A6-B4B58AEA4571}">
      <dgm:prSet/>
      <dgm:spPr/>
      <dgm:t>
        <a:bodyPr/>
        <a:lstStyle/>
        <a:p>
          <a:endParaRPr lang="en-US" sz="1200"/>
        </a:p>
      </dgm:t>
    </dgm:pt>
    <dgm:pt modelId="{F9F3634B-5CBE-4F51-AF7B-1AB6AAEC3892}">
      <dgm:prSet phldrT="[Text]" custT="1"/>
      <dgm:spPr/>
      <dgm:t>
        <a:bodyPr/>
        <a:lstStyle/>
        <a:p>
          <a:r>
            <a:rPr lang="en-US" sz="1200" b="1" dirty="0" smtClean="0"/>
            <a:t>GRADINITA NR. 54</a:t>
          </a:r>
          <a:endParaRPr lang="en-US" sz="1200" b="1" dirty="0"/>
        </a:p>
      </dgm:t>
    </dgm:pt>
    <dgm:pt modelId="{B9E9E575-D738-432A-A4A5-409E2511217F}" type="parTrans" cxnId="{266647D5-1A3C-4507-A313-E7EE8EF21BCD}">
      <dgm:prSet custT="1"/>
      <dgm:spPr/>
      <dgm:t>
        <a:bodyPr/>
        <a:lstStyle/>
        <a:p>
          <a:endParaRPr lang="en-US" sz="1200"/>
        </a:p>
      </dgm:t>
    </dgm:pt>
    <dgm:pt modelId="{920145A3-2E0A-48D4-A735-588ACF0C6E03}" type="sibTrans" cxnId="{266647D5-1A3C-4507-A313-E7EE8EF21BCD}">
      <dgm:prSet/>
      <dgm:spPr/>
      <dgm:t>
        <a:bodyPr/>
        <a:lstStyle/>
        <a:p>
          <a:endParaRPr lang="en-US" sz="1200"/>
        </a:p>
      </dgm:t>
    </dgm:pt>
    <dgm:pt modelId="{E04E8AC1-FFFD-4FA8-8524-71C843C098E2}">
      <dgm:prSet phldrT="[Text]" custT="1"/>
      <dgm:spPr/>
      <dgm:t>
        <a:bodyPr/>
        <a:lstStyle/>
        <a:p>
          <a:r>
            <a:rPr lang="en-US" sz="1200" b="1" dirty="0" smtClean="0"/>
            <a:t>GRADINITA NR. 51</a:t>
          </a:r>
          <a:endParaRPr lang="en-US" sz="1200" b="1" dirty="0"/>
        </a:p>
      </dgm:t>
    </dgm:pt>
    <dgm:pt modelId="{E419CED1-B09F-4D9D-9BBB-4D6DC0388AF4}" type="parTrans" cxnId="{055E5C01-E906-4D78-9073-7DA461DA251E}">
      <dgm:prSet custT="1"/>
      <dgm:spPr/>
      <dgm:t>
        <a:bodyPr/>
        <a:lstStyle/>
        <a:p>
          <a:endParaRPr lang="en-US" sz="1200"/>
        </a:p>
      </dgm:t>
    </dgm:pt>
    <dgm:pt modelId="{B705C197-C756-478D-91A0-50038978FD53}" type="sibTrans" cxnId="{055E5C01-E906-4D78-9073-7DA461DA251E}">
      <dgm:prSet/>
      <dgm:spPr/>
      <dgm:t>
        <a:bodyPr/>
        <a:lstStyle/>
        <a:p>
          <a:endParaRPr lang="en-US" sz="1200"/>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243309" custScaleY="205573"/>
      <dgm:spPr/>
      <dgm:t>
        <a:bodyPr/>
        <a:lstStyle/>
        <a:p>
          <a:endParaRPr lang="en-US"/>
        </a:p>
      </dgm:t>
    </dgm:pt>
    <dgm:pt modelId="{244128C0-64E0-420B-88F5-B9296F3FD96A}" type="pres">
      <dgm:prSet presAssocID="{85AE6DB9-4A9D-49AD-B7B6-794EE33ED294}" presName="Name9" presStyleLbl="parChTrans1D2" presStyleIdx="0" presStyleCnt="13" custScaleX="2000000"/>
      <dgm:spPr/>
      <dgm:t>
        <a:bodyPr/>
        <a:lstStyle/>
        <a:p>
          <a:endParaRPr lang="en-US"/>
        </a:p>
      </dgm:t>
    </dgm:pt>
    <dgm:pt modelId="{DE0B3308-9716-496A-A8F6-618AF5003468}" type="pres">
      <dgm:prSet presAssocID="{85AE6DB9-4A9D-49AD-B7B6-794EE33ED294}" presName="connTx" presStyleLbl="parChTrans1D2" presStyleIdx="0" presStyleCnt="13"/>
      <dgm:spPr/>
      <dgm:t>
        <a:bodyPr/>
        <a:lstStyle/>
        <a:p>
          <a:endParaRPr lang="en-US"/>
        </a:p>
      </dgm:t>
    </dgm:pt>
    <dgm:pt modelId="{D538DF36-4CA6-45F4-8715-7AF2B6B2D43E}" type="pres">
      <dgm:prSet presAssocID="{4AA01BDE-5348-4190-A47A-49ECD6329DE6}" presName="node" presStyleLbl="node1" presStyleIdx="0" presStyleCnt="13" custScaleX="210065" custScaleY="92788" custRadScaleRad="105600">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13" custScaleX="2000000"/>
      <dgm:spPr/>
      <dgm:t>
        <a:bodyPr/>
        <a:lstStyle/>
        <a:p>
          <a:endParaRPr lang="en-US"/>
        </a:p>
      </dgm:t>
    </dgm:pt>
    <dgm:pt modelId="{170BBAD9-A237-41E9-87E9-0AC956AD78F1}" type="pres">
      <dgm:prSet presAssocID="{37C49673-6608-4BC9-8D4A-69559A496EDB}" presName="connTx" presStyleLbl="parChTrans1D2" presStyleIdx="1" presStyleCnt="13"/>
      <dgm:spPr/>
      <dgm:t>
        <a:bodyPr/>
        <a:lstStyle/>
        <a:p>
          <a:endParaRPr lang="en-US"/>
        </a:p>
      </dgm:t>
    </dgm:pt>
    <dgm:pt modelId="{69A26004-B428-47CC-8A35-DDE73782A66A}" type="pres">
      <dgm:prSet presAssocID="{22995463-4F4F-41FF-910D-05A98702250F}" presName="node" presStyleLbl="node1" presStyleIdx="1" presStyleCnt="13" custScaleX="210065" custScaleY="92788" custRadScaleRad="119375" custRadScaleInc="130196">
        <dgm:presLayoutVars>
          <dgm:bulletEnabled val="1"/>
        </dgm:presLayoutVars>
      </dgm:prSet>
      <dgm:spPr/>
      <dgm:t>
        <a:bodyPr/>
        <a:lstStyle/>
        <a:p>
          <a:endParaRPr lang="en-US"/>
        </a:p>
      </dgm:t>
    </dgm:pt>
    <dgm:pt modelId="{5B26E43F-D79F-40DD-9824-E94EC38DD991}" type="pres">
      <dgm:prSet presAssocID="{C6D5D42A-A89C-40A4-8138-C70C75E92D56}" presName="Name9" presStyleLbl="parChTrans1D2" presStyleIdx="2" presStyleCnt="13" custScaleX="2000000"/>
      <dgm:spPr/>
      <dgm:t>
        <a:bodyPr/>
        <a:lstStyle/>
        <a:p>
          <a:endParaRPr lang="en-US"/>
        </a:p>
      </dgm:t>
    </dgm:pt>
    <dgm:pt modelId="{6E5286B6-FEE5-424A-A6FA-1FBBAB6F7003}" type="pres">
      <dgm:prSet presAssocID="{C6D5D42A-A89C-40A4-8138-C70C75E92D56}" presName="connTx" presStyleLbl="parChTrans1D2" presStyleIdx="2" presStyleCnt="13"/>
      <dgm:spPr/>
      <dgm:t>
        <a:bodyPr/>
        <a:lstStyle/>
        <a:p>
          <a:endParaRPr lang="en-US"/>
        </a:p>
      </dgm:t>
    </dgm:pt>
    <dgm:pt modelId="{EBDD3597-46E9-4E74-85F6-0BF78B419134}" type="pres">
      <dgm:prSet presAssocID="{6FBC06C7-E420-433C-9107-488805CE4BBF}" presName="node" presStyleLbl="node1" presStyleIdx="2" presStyleCnt="13" custScaleX="210065" custScaleY="92788" custRadScaleRad="134295" custRadScaleInc="106478">
        <dgm:presLayoutVars>
          <dgm:bulletEnabled val="1"/>
        </dgm:presLayoutVars>
      </dgm:prSet>
      <dgm:spPr/>
      <dgm:t>
        <a:bodyPr/>
        <a:lstStyle/>
        <a:p>
          <a:endParaRPr lang="en-US"/>
        </a:p>
      </dgm:t>
    </dgm:pt>
    <dgm:pt modelId="{FCB585C3-9B02-456E-A3A4-3ECDE370CDD8}" type="pres">
      <dgm:prSet presAssocID="{289D2731-1244-451D-9AC9-66F417F0C345}" presName="Name9" presStyleLbl="parChTrans1D2" presStyleIdx="3" presStyleCnt="13" custScaleX="2000000"/>
      <dgm:spPr/>
      <dgm:t>
        <a:bodyPr/>
        <a:lstStyle/>
        <a:p>
          <a:endParaRPr lang="en-US"/>
        </a:p>
      </dgm:t>
    </dgm:pt>
    <dgm:pt modelId="{876A5907-CFA0-4EB6-9BC2-5C1C2181C1FB}" type="pres">
      <dgm:prSet presAssocID="{289D2731-1244-451D-9AC9-66F417F0C345}" presName="connTx" presStyleLbl="parChTrans1D2" presStyleIdx="3" presStyleCnt="13"/>
      <dgm:spPr/>
      <dgm:t>
        <a:bodyPr/>
        <a:lstStyle/>
        <a:p>
          <a:endParaRPr lang="en-US"/>
        </a:p>
      </dgm:t>
    </dgm:pt>
    <dgm:pt modelId="{422CE08B-C205-469C-A7DA-E9E9F6A27CB0}" type="pres">
      <dgm:prSet presAssocID="{4106B3A0-05D5-4667-AA69-81B32FF01DEB}" presName="node" presStyleLbl="node1" presStyleIdx="3" presStyleCnt="13" custScaleX="210065" custScaleY="92788" custRadScaleRad="155646" custRadScaleInc="51747">
        <dgm:presLayoutVars>
          <dgm:bulletEnabled val="1"/>
        </dgm:presLayoutVars>
      </dgm:prSet>
      <dgm:spPr/>
      <dgm:t>
        <a:bodyPr/>
        <a:lstStyle/>
        <a:p>
          <a:endParaRPr lang="en-US"/>
        </a:p>
      </dgm:t>
    </dgm:pt>
    <dgm:pt modelId="{1C34B889-658E-4D16-AB10-0E72AEF14650}" type="pres">
      <dgm:prSet presAssocID="{E3041E83-DE6A-4FA6-B008-30ABD52A143F}" presName="Name9" presStyleLbl="parChTrans1D2" presStyleIdx="4" presStyleCnt="13" custScaleX="2000000"/>
      <dgm:spPr/>
      <dgm:t>
        <a:bodyPr/>
        <a:lstStyle/>
        <a:p>
          <a:endParaRPr lang="en-US"/>
        </a:p>
      </dgm:t>
    </dgm:pt>
    <dgm:pt modelId="{4B4F03E0-6F36-4D08-8761-6246278CCC73}" type="pres">
      <dgm:prSet presAssocID="{E3041E83-DE6A-4FA6-B008-30ABD52A143F}" presName="connTx" presStyleLbl="parChTrans1D2" presStyleIdx="4" presStyleCnt="13"/>
      <dgm:spPr/>
      <dgm:t>
        <a:bodyPr/>
        <a:lstStyle/>
        <a:p>
          <a:endParaRPr lang="en-US"/>
        </a:p>
      </dgm:t>
    </dgm:pt>
    <dgm:pt modelId="{4F1013E7-7613-4FBC-8C00-DAA4565E5CB2}" type="pres">
      <dgm:prSet presAssocID="{F00D3478-111C-4AF3-A727-0ED2E19BA1C0}" presName="node" presStyleLbl="node1" presStyleIdx="4" presStyleCnt="13" custScaleX="210065" custScaleY="92788" custRadScaleRad="141298" custRadScaleInc="-42537">
        <dgm:presLayoutVars>
          <dgm:bulletEnabled val="1"/>
        </dgm:presLayoutVars>
      </dgm:prSet>
      <dgm:spPr/>
      <dgm:t>
        <a:bodyPr/>
        <a:lstStyle/>
        <a:p>
          <a:endParaRPr lang="en-US"/>
        </a:p>
      </dgm:t>
    </dgm:pt>
    <dgm:pt modelId="{47166D80-8226-41E4-864C-31599ADAD624}" type="pres">
      <dgm:prSet presAssocID="{0A5C9340-B837-4D61-A52E-1278CCA5DF9A}" presName="Name9" presStyleLbl="parChTrans1D2" presStyleIdx="5" presStyleCnt="13" custScaleX="2000000"/>
      <dgm:spPr/>
      <dgm:t>
        <a:bodyPr/>
        <a:lstStyle/>
        <a:p>
          <a:endParaRPr lang="en-US"/>
        </a:p>
      </dgm:t>
    </dgm:pt>
    <dgm:pt modelId="{AA1D47E2-B956-47AF-8D8B-9764A9CE6FE2}" type="pres">
      <dgm:prSet presAssocID="{0A5C9340-B837-4D61-A52E-1278CCA5DF9A}" presName="connTx" presStyleLbl="parChTrans1D2" presStyleIdx="5" presStyleCnt="13"/>
      <dgm:spPr/>
      <dgm:t>
        <a:bodyPr/>
        <a:lstStyle/>
        <a:p>
          <a:endParaRPr lang="en-US"/>
        </a:p>
      </dgm:t>
    </dgm:pt>
    <dgm:pt modelId="{7C08C37E-EC33-49DA-87B1-5A43A45396E6}" type="pres">
      <dgm:prSet presAssocID="{25F1F851-8C69-4661-9C45-B032705A6A15}" presName="node" presStyleLbl="node1" presStyleIdx="5" presStyleCnt="13" custScaleX="210065" custScaleY="92788" custRadScaleRad="132409" custRadScaleInc="-105701">
        <dgm:presLayoutVars>
          <dgm:bulletEnabled val="1"/>
        </dgm:presLayoutVars>
      </dgm:prSet>
      <dgm:spPr/>
      <dgm:t>
        <a:bodyPr/>
        <a:lstStyle/>
        <a:p>
          <a:endParaRPr lang="en-US"/>
        </a:p>
      </dgm:t>
    </dgm:pt>
    <dgm:pt modelId="{6EE376A6-D991-41BE-93CD-6C626859F58A}" type="pres">
      <dgm:prSet presAssocID="{4D10AA1F-990A-4FD9-8BCB-772AF44549C1}" presName="Name9" presStyleLbl="parChTrans1D2" presStyleIdx="6" presStyleCnt="13" custScaleX="2000000"/>
      <dgm:spPr/>
      <dgm:t>
        <a:bodyPr/>
        <a:lstStyle/>
        <a:p>
          <a:endParaRPr lang="en-US"/>
        </a:p>
      </dgm:t>
    </dgm:pt>
    <dgm:pt modelId="{1ADB77B3-6205-4064-AA67-FEED1A18EB4F}" type="pres">
      <dgm:prSet presAssocID="{4D10AA1F-990A-4FD9-8BCB-772AF44549C1}" presName="connTx" presStyleLbl="parChTrans1D2" presStyleIdx="6" presStyleCnt="13"/>
      <dgm:spPr/>
      <dgm:t>
        <a:bodyPr/>
        <a:lstStyle/>
        <a:p>
          <a:endParaRPr lang="en-US"/>
        </a:p>
      </dgm:t>
    </dgm:pt>
    <dgm:pt modelId="{21F2A5FE-F956-4026-9D55-3B42759E8B17}" type="pres">
      <dgm:prSet presAssocID="{365DFB6D-E01C-42BD-931D-B831986526B1}" presName="node" presStyleLbl="node1" presStyleIdx="6" presStyleCnt="13" custScaleX="210065" custScaleY="92788" custRadScaleRad="109533" custRadScaleInc="-79631">
        <dgm:presLayoutVars>
          <dgm:bulletEnabled val="1"/>
        </dgm:presLayoutVars>
      </dgm:prSet>
      <dgm:spPr/>
      <dgm:t>
        <a:bodyPr/>
        <a:lstStyle/>
        <a:p>
          <a:endParaRPr lang="en-US"/>
        </a:p>
      </dgm:t>
    </dgm:pt>
    <dgm:pt modelId="{B98D2717-8A69-4D6D-843E-0EB41528E8D9}" type="pres">
      <dgm:prSet presAssocID="{B9E9E575-D738-432A-A4A5-409E2511217F}" presName="Name9" presStyleLbl="parChTrans1D2" presStyleIdx="7" presStyleCnt="13" custScaleX="2000000"/>
      <dgm:spPr/>
      <dgm:t>
        <a:bodyPr/>
        <a:lstStyle/>
        <a:p>
          <a:endParaRPr lang="en-US"/>
        </a:p>
      </dgm:t>
    </dgm:pt>
    <dgm:pt modelId="{68483164-3EA2-4778-89DB-9B26E2AD8D21}" type="pres">
      <dgm:prSet presAssocID="{B9E9E575-D738-432A-A4A5-409E2511217F}" presName="connTx" presStyleLbl="parChTrans1D2" presStyleIdx="7" presStyleCnt="13"/>
      <dgm:spPr/>
      <dgm:t>
        <a:bodyPr/>
        <a:lstStyle/>
        <a:p>
          <a:endParaRPr lang="en-US"/>
        </a:p>
      </dgm:t>
    </dgm:pt>
    <dgm:pt modelId="{D6388F68-0B27-4497-870F-629266C511B4}" type="pres">
      <dgm:prSet presAssocID="{F9F3634B-5CBE-4F51-AF7B-1AB6AAEC3892}" presName="node" presStyleLbl="node1" presStyleIdx="7" presStyleCnt="13" custScaleX="210065" custScaleY="92788" custRadScaleRad="106018" custRadScaleInc="47290">
        <dgm:presLayoutVars>
          <dgm:bulletEnabled val="1"/>
        </dgm:presLayoutVars>
      </dgm:prSet>
      <dgm:spPr/>
      <dgm:t>
        <a:bodyPr/>
        <a:lstStyle/>
        <a:p>
          <a:endParaRPr lang="en-US"/>
        </a:p>
      </dgm:t>
    </dgm:pt>
    <dgm:pt modelId="{6C87339B-FC3D-414E-8A9D-CEE0F1045093}" type="pres">
      <dgm:prSet presAssocID="{E419CED1-B09F-4D9D-9BBB-4D6DC0388AF4}" presName="Name9" presStyleLbl="parChTrans1D2" presStyleIdx="8" presStyleCnt="13" custScaleX="2000000"/>
      <dgm:spPr/>
      <dgm:t>
        <a:bodyPr/>
        <a:lstStyle/>
        <a:p>
          <a:endParaRPr lang="en-US"/>
        </a:p>
      </dgm:t>
    </dgm:pt>
    <dgm:pt modelId="{DB14706B-D53E-4FA5-B63C-D2E00502B467}" type="pres">
      <dgm:prSet presAssocID="{E419CED1-B09F-4D9D-9BBB-4D6DC0388AF4}" presName="connTx" presStyleLbl="parChTrans1D2" presStyleIdx="8" presStyleCnt="13"/>
      <dgm:spPr/>
      <dgm:t>
        <a:bodyPr/>
        <a:lstStyle/>
        <a:p>
          <a:endParaRPr lang="en-US"/>
        </a:p>
      </dgm:t>
    </dgm:pt>
    <dgm:pt modelId="{C3447C1C-1588-4082-BD84-34ED26BEC89C}" type="pres">
      <dgm:prSet presAssocID="{E04E8AC1-FFFD-4FA8-8524-71C843C098E2}" presName="node" presStyleLbl="node1" presStyleIdx="8" presStyleCnt="13" custScaleX="210065" custScaleY="92788" custRadScaleRad="133600" custRadScaleInc="95711">
        <dgm:presLayoutVars>
          <dgm:bulletEnabled val="1"/>
        </dgm:presLayoutVars>
      </dgm:prSet>
      <dgm:spPr/>
      <dgm:t>
        <a:bodyPr/>
        <a:lstStyle/>
        <a:p>
          <a:endParaRPr lang="en-US"/>
        </a:p>
      </dgm:t>
    </dgm:pt>
    <dgm:pt modelId="{546EAF43-7009-4ADC-8966-AD5C611348F4}" type="pres">
      <dgm:prSet presAssocID="{433A97C7-7682-4C63-AAD9-061E3A28ED40}" presName="Name9" presStyleLbl="parChTrans1D2" presStyleIdx="9" presStyleCnt="13" custScaleX="2000000"/>
      <dgm:spPr/>
      <dgm:t>
        <a:bodyPr/>
        <a:lstStyle/>
        <a:p>
          <a:endParaRPr lang="en-US"/>
        </a:p>
      </dgm:t>
    </dgm:pt>
    <dgm:pt modelId="{C485C350-2556-4FBC-B24B-3AB4E624452B}" type="pres">
      <dgm:prSet presAssocID="{433A97C7-7682-4C63-AAD9-061E3A28ED40}" presName="connTx" presStyleLbl="parChTrans1D2" presStyleIdx="9" presStyleCnt="13"/>
      <dgm:spPr/>
      <dgm:t>
        <a:bodyPr/>
        <a:lstStyle/>
        <a:p>
          <a:endParaRPr lang="en-US"/>
        </a:p>
      </dgm:t>
    </dgm:pt>
    <dgm:pt modelId="{6D06E09A-6C68-4362-9F69-E9CB7665C652}" type="pres">
      <dgm:prSet presAssocID="{3EF0E599-C5BD-4143-AE72-9BB900714266}" presName="node" presStyleLbl="node1" presStyleIdx="9" presStyleCnt="13" custScaleX="210065" custScaleY="92788" custRadScaleRad="142440" custRadScaleInc="30688">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10" presStyleCnt="13" custScaleX="2000000"/>
      <dgm:spPr/>
      <dgm:t>
        <a:bodyPr/>
        <a:lstStyle/>
        <a:p>
          <a:endParaRPr lang="en-US"/>
        </a:p>
      </dgm:t>
    </dgm:pt>
    <dgm:pt modelId="{A9BE9046-AB97-4FAD-BD65-7B4124D72A32}" type="pres">
      <dgm:prSet presAssocID="{51D7BC92-E9B6-46D9-AF8A-4E6E6D6CCF37}" presName="connTx" presStyleLbl="parChTrans1D2" presStyleIdx="10" presStyleCnt="13"/>
      <dgm:spPr/>
      <dgm:t>
        <a:bodyPr/>
        <a:lstStyle/>
        <a:p>
          <a:endParaRPr lang="en-US"/>
        </a:p>
      </dgm:t>
    </dgm:pt>
    <dgm:pt modelId="{2F66B1B9-0510-46B6-80D5-192CC56377F5}" type="pres">
      <dgm:prSet presAssocID="{4239ABF0-B549-47F7-A0FB-DC0763FBF7B1}" presName="node" presStyleLbl="node1" presStyleIdx="10" presStyleCnt="13" custScaleX="210065" custScaleY="92788" custRadScaleRad="155645" custRadScaleInc="-49356">
        <dgm:presLayoutVars>
          <dgm:bulletEnabled val="1"/>
        </dgm:presLayoutVars>
      </dgm:prSet>
      <dgm:spPr/>
      <dgm:t>
        <a:bodyPr/>
        <a:lstStyle/>
        <a:p>
          <a:endParaRPr lang="en-US"/>
        </a:p>
      </dgm:t>
    </dgm:pt>
    <dgm:pt modelId="{6EB0E182-4856-4C58-9E7D-F21F76BAE322}" type="pres">
      <dgm:prSet presAssocID="{E2D48302-888A-4220-A278-7C5ED5FF1C12}" presName="Name9" presStyleLbl="parChTrans1D2" presStyleIdx="11" presStyleCnt="13" custScaleX="2000000"/>
      <dgm:spPr/>
      <dgm:t>
        <a:bodyPr/>
        <a:lstStyle/>
        <a:p>
          <a:endParaRPr lang="en-US"/>
        </a:p>
      </dgm:t>
    </dgm:pt>
    <dgm:pt modelId="{CA2F3F6A-31C0-4FC5-8676-B142D3E26F7A}" type="pres">
      <dgm:prSet presAssocID="{E2D48302-888A-4220-A278-7C5ED5FF1C12}" presName="connTx" presStyleLbl="parChTrans1D2" presStyleIdx="11" presStyleCnt="13"/>
      <dgm:spPr/>
      <dgm:t>
        <a:bodyPr/>
        <a:lstStyle/>
        <a:p>
          <a:endParaRPr lang="en-US"/>
        </a:p>
      </dgm:t>
    </dgm:pt>
    <dgm:pt modelId="{5358718D-8305-4B93-B0C9-0B168833AD39}" type="pres">
      <dgm:prSet presAssocID="{627A7408-8578-48C7-B629-929EE086FB6F}" presName="node" presStyleLbl="node1" presStyleIdx="11" presStyleCnt="13" custScaleX="210065" custScaleY="92788" custRadScaleRad="139059" custRadScaleInc="-121444">
        <dgm:presLayoutVars>
          <dgm:bulletEnabled val="1"/>
        </dgm:presLayoutVars>
      </dgm:prSet>
      <dgm:spPr/>
      <dgm:t>
        <a:bodyPr/>
        <a:lstStyle/>
        <a:p>
          <a:endParaRPr lang="en-US"/>
        </a:p>
      </dgm:t>
    </dgm:pt>
    <dgm:pt modelId="{347B74F1-F1D5-4586-83AD-5A157A585187}" type="pres">
      <dgm:prSet presAssocID="{1C43FAC8-6FF6-400F-ACF5-902F08F1B3A0}" presName="Name9" presStyleLbl="parChTrans1D2" presStyleIdx="12" presStyleCnt="13" custScaleX="2000000"/>
      <dgm:spPr/>
      <dgm:t>
        <a:bodyPr/>
        <a:lstStyle/>
        <a:p>
          <a:endParaRPr lang="en-US"/>
        </a:p>
      </dgm:t>
    </dgm:pt>
    <dgm:pt modelId="{B9C03906-29C0-4D84-9F39-78D9B24DBA54}" type="pres">
      <dgm:prSet presAssocID="{1C43FAC8-6FF6-400F-ACF5-902F08F1B3A0}" presName="connTx" presStyleLbl="parChTrans1D2" presStyleIdx="12" presStyleCnt="13"/>
      <dgm:spPr/>
      <dgm:t>
        <a:bodyPr/>
        <a:lstStyle/>
        <a:p>
          <a:endParaRPr lang="en-US"/>
        </a:p>
      </dgm:t>
    </dgm:pt>
    <dgm:pt modelId="{520E2AC2-9850-41AA-890D-A2C484AA36FF}" type="pres">
      <dgm:prSet presAssocID="{6D08900E-41F3-4DC4-8DF4-DCFD2B393450}" presName="node" presStyleLbl="node1" presStyleIdx="12" presStyleCnt="13" custScaleX="210065" custScaleY="92788" custRadScaleRad="119636" custRadScaleInc="-131505">
        <dgm:presLayoutVars>
          <dgm:bulletEnabled val="1"/>
        </dgm:presLayoutVars>
      </dgm:prSet>
      <dgm:spPr/>
      <dgm:t>
        <a:bodyPr/>
        <a:lstStyle/>
        <a:p>
          <a:endParaRPr lang="en-US"/>
        </a:p>
      </dgm:t>
    </dgm:pt>
  </dgm:ptLst>
  <dgm:cxnLst>
    <dgm:cxn modelId="{C6433DC0-5E9B-4F2A-A9A6-B4B58AEA4571}" srcId="{C2AFFDBB-CD95-48CD-ACD0-E3595DEFE246}" destId="{25F1F851-8C69-4661-9C45-B032705A6A15}" srcOrd="5" destOrd="0" parTransId="{0A5C9340-B837-4D61-A52E-1278CCA5DF9A}" sibTransId="{CA288794-CF90-4718-AF8B-6B1042316413}"/>
    <dgm:cxn modelId="{18C35C58-29E8-4669-8B57-163B968E877A}" type="presOf" srcId="{433A97C7-7682-4C63-AAD9-061E3A28ED40}" destId="{546EAF43-7009-4ADC-8966-AD5C611348F4}" srcOrd="0" destOrd="0" presId="urn:microsoft.com/office/officeart/2005/8/layout/radial1"/>
    <dgm:cxn modelId="{1B4D64C7-76CF-44C2-B584-C172CA6BA8CE}" type="presOf" srcId="{365DFB6D-E01C-42BD-931D-B831986526B1}" destId="{21F2A5FE-F956-4026-9D55-3B42759E8B17}" srcOrd="0" destOrd="0" presId="urn:microsoft.com/office/officeart/2005/8/layout/radial1"/>
    <dgm:cxn modelId="{B0C938A8-58D0-4C79-94C2-315EF01284DF}" type="presOf" srcId="{22995463-4F4F-41FF-910D-05A98702250F}" destId="{69A26004-B428-47CC-8A35-DDE73782A66A}" srcOrd="0" destOrd="0" presId="urn:microsoft.com/office/officeart/2005/8/layout/radial1"/>
    <dgm:cxn modelId="{62921008-74D2-4146-B5D8-BC1B8A04C4EB}" type="presOf" srcId="{37C49673-6608-4BC9-8D4A-69559A496EDB}" destId="{170BBAD9-A237-41E9-87E9-0AC956AD78F1}" srcOrd="1" destOrd="0" presId="urn:microsoft.com/office/officeart/2005/8/layout/radial1"/>
    <dgm:cxn modelId="{D08F23C0-D6BA-43E8-B6CE-C48936CE6D77}" type="presOf" srcId="{85AE6DB9-4A9D-49AD-B7B6-794EE33ED294}" destId="{244128C0-64E0-420B-88F5-B9296F3FD96A}" srcOrd="0" destOrd="0" presId="urn:microsoft.com/office/officeart/2005/8/layout/radial1"/>
    <dgm:cxn modelId="{F56E85F1-1509-4D69-A5A6-DEA8723AA909}" type="presOf" srcId="{B9E9E575-D738-432A-A4A5-409E2511217F}" destId="{B98D2717-8A69-4D6D-843E-0EB41528E8D9}" srcOrd="0" destOrd="0" presId="urn:microsoft.com/office/officeart/2005/8/layout/radial1"/>
    <dgm:cxn modelId="{532C9AB8-71E5-4D77-B3B7-8ADC1C2CC82C}" type="presOf" srcId="{4D10AA1F-990A-4FD9-8BCB-772AF44549C1}" destId="{1ADB77B3-6205-4064-AA67-FEED1A18EB4F}" srcOrd="1" destOrd="0" presId="urn:microsoft.com/office/officeart/2005/8/layout/radial1"/>
    <dgm:cxn modelId="{82CAECFE-39AE-444D-B6FD-5CE17A7706B9}" type="presOf" srcId="{C6D5D42A-A89C-40A4-8138-C70C75E92D56}" destId="{6E5286B6-FEE5-424A-A6FA-1FBBAB6F7003}" srcOrd="1" destOrd="0" presId="urn:microsoft.com/office/officeart/2005/8/layout/radial1"/>
    <dgm:cxn modelId="{44414D4B-909F-41A5-948F-A04E2E9E245A}" srcId="{C2AFFDBB-CD95-48CD-ACD0-E3595DEFE246}" destId="{4239ABF0-B549-47F7-A0FB-DC0763FBF7B1}" srcOrd="10" destOrd="0" parTransId="{51D7BC92-E9B6-46D9-AF8A-4E6E6D6CCF37}" sibTransId="{B0653F10-458A-4BB2-AA7F-A5EE3A03869D}"/>
    <dgm:cxn modelId="{46B0635A-01D4-470E-B568-DA5A43CD6717}" type="presOf" srcId="{4239ABF0-B549-47F7-A0FB-DC0763FBF7B1}" destId="{2F66B1B9-0510-46B6-80D5-192CC56377F5}" srcOrd="0" destOrd="0" presId="urn:microsoft.com/office/officeart/2005/8/layout/radial1"/>
    <dgm:cxn modelId="{14304141-0547-4088-BDF6-B4C7690247FE}" type="presOf" srcId="{E2D48302-888A-4220-A278-7C5ED5FF1C12}" destId="{6EB0E182-4856-4C58-9E7D-F21F76BAE322}" srcOrd="0" destOrd="0" presId="urn:microsoft.com/office/officeart/2005/8/layout/radial1"/>
    <dgm:cxn modelId="{6D434447-C049-4B9F-A0C6-9F85E1DA3DE2}" type="presOf" srcId="{85AE6DB9-4A9D-49AD-B7B6-794EE33ED294}" destId="{DE0B3308-9716-496A-A8F6-618AF5003468}" srcOrd="1" destOrd="0" presId="urn:microsoft.com/office/officeart/2005/8/layout/radial1"/>
    <dgm:cxn modelId="{B3D4934B-44AB-47AA-97B7-0787086F7696}" type="presOf" srcId="{E2D48302-888A-4220-A278-7C5ED5FF1C12}" destId="{CA2F3F6A-31C0-4FC5-8676-B142D3E26F7A}" srcOrd="1" destOrd="0" presId="urn:microsoft.com/office/officeart/2005/8/layout/radial1"/>
    <dgm:cxn modelId="{6C398ADD-9769-4B5E-9858-C882A4FDBC5B}" type="presOf" srcId="{F00D3478-111C-4AF3-A727-0ED2E19BA1C0}" destId="{4F1013E7-7613-4FBC-8C00-DAA4565E5CB2}" srcOrd="0" destOrd="0" presId="urn:microsoft.com/office/officeart/2005/8/layout/radial1"/>
    <dgm:cxn modelId="{6260BE89-6CCB-4590-B3EF-06A7B4541486}" type="presOf" srcId="{1C43FAC8-6FF6-400F-ACF5-902F08F1B3A0}" destId="{347B74F1-F1D5-4586-83AD-5A157A585187}" srcOrd="0" destOrd="0" presId="urn:microsoft.com/office/officeart/2005/8/layout/radial1"/>
    <dgm:cxn modelId="{AC0E80E7-929D-4A20-A49F-73EB74548D9A}" type="presOf" srcId="{51D7BC92-E9B6-46D9-AF8A-4E6E6D6CCF37}" destId="{A9BE9046-AB97-4FAD-BD65-7B4124D72A32}" srcOrd="1" destOrd="0" presId="urn:microsoft.com/office/officeart/2005/8/layout/radial1"/>
    <dgm:cxn modelId="{588B1276-C129-4712-A36A-F9807DF14FB9}" type="presOf" srcId="{BBF0288C-1CDA-41DA-A06E-187A47B70702}" destId="{FD3C432D-AF52-47A1-976B-0BED74CA3297}" srcOrd="0" destOrd="0" presId="urn:microsoft.com/office/officeart/2005/8/layout/radial1"/>
    <dgm:cxn modelId="{9D86FE78-711B-48D1-8E5E-2AADE32A25D1}" type="presOf" srcId="{6FBC06C7-E420-433C-9107-488805CE4BBF}" destId="{EBDD3597-46E9-4E74-85F6-0BF78B419134}" srcOrd="0" destOrd="0" presId="urn:microsoft.com/office/officeart/2005/8/layout/radial1"/>
    <dgm:cxn modelId="{C3956564-C8B1-4343-B177-37D3A6EE92C3}" type="presOf" srcId="{4D10AA1F-990A-4FD9-8BCB-772AF44549C1}" destId="{6EE376A6-D991-41BE-93CD-6C626859F58A}" srcOrd="0" destOrd="0" presId="urn:microsoft.com/office/officeart/2005/8/layout/radial1"/>
    <dgm:cxn modelId="{8089846A-BCE3-45D6-BE5F-F8D3A5E95440}" srcId="{C2AFFDBB-CD95-48CD-ACD0-E3595DEFE246}" destId="{3EF0E599-C5BD-4143-AE72-9BB900714266}" srcOrd="9" destOrd="0" parTransId="{433A97C7-7682-4C63-AAD9-061E3A28ED40}" sibTransId="{879DBF0A-5941-4B92-819D-25C163A12C56}"/>
    <dgm:cxn modelId="{9836CC95-4D70-4FD7-A3B2-28DFA87D1A62}" type="presOf" srcId="{B9E9E575-D738-432A-A4A5-409E2511217F}" destId="{68483164-3EA2-4778-89DB-9B26E2AD8D21}" srcOrd="1" destOrd="0" presId="urn:microsoft.com/office/officeart/2005/8/layout/radial1"/>
    <dgm:cxn modelId="{266647D5-1A3C-4507-A313-E7EE8EF21BCD}" srcId="{C2AFFDBB-CD95-48CD-ACD0-E3595DEFE246}" destId="{F9F3634B-5CBE-4F51-AF7B-1AB6AAEC3892}" srcOrd="7" destOrd="0" parTransId="{B9E9E575-D738-432A-A4A5-409E2511217F}" sibTransId="{920145A3-2E0A-48D4-A735-588ACF0C6E03}"/>
    <dgm:cxn modelId="{D71007C6-9E24-48A3-840C-CA495C95DF6E}" srcId="{C2AFFDBB-CD95-48CD-ACD0-E3595DEFE246}" destId="{6D08900E-41F3-4DC4-8DF4-DCFD2B393450}" srcOrd="12" destOrd="0" parTransId="{1C43FAC8-6FF6-400F-ACF5-902F08F1B3A0}" sibTransId="{5F550108-A17E-4938-9D6B-FEED25FB098F}"/>
    <dgm:cxn modelId="{886C2BED-CC92-40F3-82B6-69DE85C6CA73}" type="presOf" srcId="{E419CED1-B09F-4D9D-9BBB-4D6DC0388AF4}" destId="{DB14706B-D53E-4FA5-B63C-D2E00502B467}" srcOrd="1" destOrd="0" presId="urn:microsoft.com/office/officeart/2005/8/layout/radial1"/>
    <dgm:cxn modelId="{0829EAD6-624A-44A4-9170-9FF25B316228}" srcId="{C2AFFDBB-CD95-48CD-ACD0-E3595DEFE246}" destId="{627A7408-8578-48C7-B629-929EE086FB6F}" srcOrd="11" destOrd="0" parTransId="{E2D48302-888A-4220-A278-7C5ED5FF1C12}" sibTransId="{55EFF6B9-BBF4-4F35-B134-8E33E888FEF4}"/>
    <dgm:cxn modelId="{EBD1A1FA-72C0-489A-A733-0EEFA0BCAD6E}" type="presOf" srcId="{433A97C7-7682-4C63-AAD9-061E3A28ED40}" destId="{C485C350-2556-4FBC-B24B-3AB4E624452B}" srcOrd="1" destOrd="0" presId="urn:microsoft.com/office/officeart/2005/8/layout/radial1"/>
    <dgm:cxn modelId="{F692E30C-00B5-4156-8466-7086784E19F6}" type="presOf" srcId="{F9F3634B-5CBE-4F51-AF7B-1AB6AAEC3892}" destId="{D6388F68-0B27-4497-870F-629266C511B4}" srcOrd="0" destOrd="0" presId="urn:microsoft.com/office/officeart/2005/8/layout/radial1"/>
    <dgm:cxn modelId="{69D79CA4-353E-477F-A2D8-5846112A0AF4}" type="presOf" srcId="{E3041E83-DE6A-4FA6-B008-30ABD52A143F}" destId="{4B4F03E0-6F36-4D08-8761-6246278CCC73}" srcOrd="1" destOrd="0" presId="urn:microsoft.com/office/officeart/2005/8/layout/radial1"/>
    <dgm:cxn modelId="{BDCC8450-4B9A-468F-A0A2-3C25AC2F8612}" srcId="{C2AFFDBB-CD95-48CD-ACD0-E3595DEFE246}" destId="{22995463-4F4F-41FF-910D-05A98702250F}" srcOrd="1" destOrd="0" parTransId="{37C49673-6608-4BC9-8D4A-69559A496EDB}" sibTransId="{AEA5A512-A9D7-4E9F-8203-B051717EE3BA}"/>
    <dgm:cxn modelId="{81AA473D-C8D7-471A-9AB6-FA83E398B605}" type="presOf" srcId="{4AA01BDE-5348-4190-A47A-49ECD6329DE6}" destId="{D538DF36-4CA6-45F4-8715-7AF2B6B2D43E}" srcOrd="0" destOrd="0" presId="urn:microsoft.com/office/officeart/2005/8/layout/radial1"/>
    <dgm:cxn modelId="{068BFF1B-FF90-41F6-92CA-14FD56C8073E}" type="presOf" srcId="{C2AFFDBB-CD95-48CD-ACD0-E3595DEFE246}" destId="{C86CBCFB-F06B-4A65-A4ED-DB7EB22B08CE}" srcOrd="0" destOrd="0" presId="urn:microsoft.com/office/officeart/2005/8/layout/radial1"/>
    <dgm:cxn modelId="{F3D9D22B-13F9-4456-B2AD-2F56BDB7E93A}" type="presOf" srcId="{0A5C9340-B837-4D61-A52E-1278CCA5DF9A}" destId="{AA1D47E2-B956-47AF-8D8B-9764A9CE6FE2}" srcOrd="1" destOrd="0" presId="urn:microsoft.com/office/officeart/2005/8/layout/radial1"/>
    <dgm:cxn modelId="{8C5F6243-87E7-4686-9CC3-81A06CC2F6CB}" type="presOf" srcId="{0A5C9340-B837-4D61-A52E-1278CCA5DF9A}" destId="{47166D80-8226-41E4-864C-31599ADAD624}" srcOrd="0" destOrd="0" presId="urn:microsoft.com/office/officeart/2005/8/layout/radial1"/>
    <dgm:cxn modelId="{EF1E0C98-FD8E-426E-8023-0C3554102E63}" type="presOf" srcId="{37C49673-6608-4BC9-8D4A-69559A496EDB}" destId="{84CBD7C6-62A0-4320-B094-BD807DE59441}" srcOrd="0" destOrd="0" presId="urn:microsoft.com/office/officeart/2005/8/layout/radial1"/>
    <dgm:cxn modelId="{047E2183-8C2C-4ECD-AEEA-02FC4114DBFF}" type="presOf" srcId="{C6D5D42A-A89C-40A4-8138-C70C75E92D56}" destId="{5B26E43F-D79F-40DD-9824-E94EC38DD991}" srcOrd="0" destOrd="0" presId="urn:microsoft.com/office/officeart/2005/8/layout/radial1"/>
    <dgm:cxn modelId="{5CC8731F-7B93-4958-995B-E6A3D422573D}" srcId="{C2AFFDBB-CD95-48CD-ACD0-E3595DEFE246}" destId="{6FBC06C7-E420-433C-9107-488805CE4BBF}" srcOrd="2" destOrd="0" parTransId="{C6D5D42A-A89C-40A4-8138-C70C75E92D56}" sibTransId="{F6FE6E74-7471-4364-AF3A-ED6CB3D562B0}"/>
    <dgm:cxn modelId="{2B485AE0-B89D-4C01-8AA1-13EE9FE0A68C}" type="presOf" srcId="{3EF0E599-C5BD-4143-AE72-9BB900714266}" destId="{6D06E09A-6C68-4362-9F69-E9CB7665C652}" srcOrd="0" destOrd="0" presId="urn:microsoft.com/office/officeart/2005/8/layout/radial1"/>
    <dgm:cxn modelId="{9D1BA430-D420-4F11-B1AD-F5D8D793ECBD}" type="presOf" srcId="{E3041E83-DE6A-4FA6-B008-30ABD52A143F}" destId="{1C34B889-658E-4D16-AB10-0E72AEF14650}" srcOrd="0" destOrd="0" presId="urn:microsoft.com/office/officeart/2005/8/layout/radial1"/>
    <dgm:cxn modelId="{38B87A9B-4CDE-46DF-B1A2-0ADDD86D1082}" srcId="{C2AFFDBB-CD95-48CD-ACD0-E3595DEFE246}" destId="{365DFB6D-E01C-42BD-931D-B831986526B1}" srcOrd="6" destOrd="0" parTransId="{4D10AA1F-990A-4FD9-8BCB-772AF44549C1}" sibTransId="{4F93A223-97B4-47EE-BE9E-FE37F3811BCC}"/>
    <dgm:cxn modelId="{628A3569-4954-41A8-869D-180516625877}" type="presOf" srcId="{51D7BC92-E9B6-46D9-AF8A-4E6E6D6CCF37}" destId="{6E183100-C6AB-4D4D-8FB3-E2292B61F728}"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7AFCAF41-2B9B-4AD5-AE7F-7603E49571DA}" type="presOf" srcId="{6D08900E-41F3-4DC4-8DF4-DCFD2B393450}" destId="{520E2AC2-9850-41AA-890D-A2C484AA36FF}" srcOrd="0" destOrd="0" presId="urn:microsoft.com/office/officeart/2005/8/layout/radial1"/>
    <dgm:cxn modelId="{D23A80A3-D0DF-455D-967C-69163208E929}" type="presOf" srcId="{E04E8AC1-FFFD-4FA8-8524-71C843C098E2}" destId="{C3447C1C-1588-4082-BD84-34ED26BEC89C}" srcOrd="0" destOrd="0" presId="urn:microsoft.com/office/officeart/2005/8/layout/radial1"/>
    <dgm:cxn modelId="{B6F8B564-646B-4376-81AA-3C27CDB0581D}" type="presOf" srcId="{25F1F851-8C69-4661-9C45-B032705A6A15}" destId="{7C08C37E-EC33-49DA-87B1-5A43A45396E6}" srcOrd="0" destOrd="0" presId="urn:microsoft.com/office/officeart/2005/8/layout/radial1"/>
    <dgm:cxn modelId="{E724C603-B126-4D2B-8AAA-0A560184B566}" type="presOf" srcId="{E419CED1-B09F-4D9D-9BBB-4D6DC0388AF4}" destId="{6C87339B-FC3D-414E-8A9D-CEE0F1045093}" srcOrd="0" destOrd="0" presId="urn:microsoft.com/office/officeart/2005/8/layout/radial1"/>
    <dgm:cxn modelId="{E18C2FCA-B80A-4DA0-AC22-D7D5BE412102}" type="presOf" srcId="{627A7408-8578-48C7-B629-929EE086FB6F}" destId="{5358718D-8305-4B93-B0C9-0B168833AD39}" srcOrd="0" destOrd="0" presId="urn:microsoft.com/office/officeart/2005/8/layout/radial1"/>
    <dgm:cxn modelId="{055E5C01-E906-4D78-9073-7DA461DA251E}" srcId="{C2AFFDBB-CD95-48CD-ACD0-E3595DEFE246}" destId="{E04E8AC1-FFFD-4FA8-8524-71C843C098E2}" srcOrd="8" destOrd="0" parTransId="{E419CED1-B09F-4D9D-9BBB-4D6DC0388AF4}" sibTransId="{B705C197-C756-478D-91A0-50038978FD53}"/>
    <dgm:cxn modelId="{137ED0B8-12EC-4B29-B575-C694F98C40EA}" type="presOf" srcId="{289D2731-1244-451D-9AC9-66F417F0C345}" destId="{876A5907-CFA0-4EB6-9BC2-5C1C2181C1FB}" srcOrd="1" destOrd="0" presId="urn:microsoft.com/office/officeart/2005/8/layout/radial1"/>
    <dgm:cxn modelId="{DA62877A-54C0-456D-BBB7-CDF22CE1EB06}" srcId="{C2AFFDBB-CD95-48CD-ACD0-E3595DEFE246}" destId="{F00D3478-111C-4AF3-A727-0ED2E19BA1C0}" srcOrd="4" destOrd="0" parTransId="{E3041E83-DE6A-4FA6-B008-30ABD52A143F}" sibTransId="{0FAB29F0-150C-4BA9-8C24-0B18CD797023}"/>
    <dgm:cxn modelId="{6607877E-FC1B-4984-A518-A7615B1B83BD}" type="presOf" srcId="{1C43FAC8-6FF6-400F-ACF5-902F08F1B3A0}" destId="{B9C03906-29C0-4D84-9F39-78D9B24DBA54}" srcOrd="1" destOrd="0" presId="urn:microsoft.com/office/officeart/2005/8/layout/radial1"/>
    <dgm:cxn modelId="{2B256597-CD77-4954-BAC2-3687E3BE0E0C}" srcId="{C2AFFDBB-CD95-48CD-ACD0-E3595DEFE246}" destId="{4106B3A0-05D5-4667-AA69-81B32FF01DEB}" srcOrd="3" destOrd="0" parTransId="{289D2731-1244-451D-9AC9-66F417F0C345}" sibTransId="{279F1454-1A6B-4D5B-BD8E-2A3F336A4E1B}"/>
    <dgm:cxn modelId="{C56EBE84-78E9-4D74-B03B-9C0899935DFC}" type="presOf" srcId="{4106B3A0-05D5-4667-AA69-81B32FF01DEB}" destId="{422CE08B-C205-469C-A7DA-E9E9F6A27CB0}" srcOrd="0" destOrd="0" presId="urn:microsoft.com/office/officeart/2005/8/layout/radial1"/>
    <dgm:cxn modelId="{41CEDED3-A3AC-43AD-9C39-A733D299B7CD}" srcId="{BBF0288C-1CDA-41DA-A06E-187A47B70702}" destId="{C2AFFDBB-CD95-48CD-ACD0-E3595DEFE246}" srcOrd="0" destOrd="0" parTransId="{6E87A6F9-ABA3-483D-A28C-FF6FC80BEF81}" sibTransId="{177F0E6D-BE2F-4EAD-8100-B10B2F6D13E6}"/>
    <dgm:cxn modelId="{77FA5D94-9769-471C-B6ED-029EA97D7AEB}" type="presOf" srcId="{289D2731-1244-451D-9AC9-66F417F0C345}" destId="{FCB585C3-9B02-456E-A3A4-3ECDE370CDD8}" srcOrd="0" destOrd="0" presId="urn:microsoft.com/office/officeart/2005/8/layout/radial1"/>
    <dgm:cxn modelId="{B7F3C4D7-B985-409B-ACC9-2A69419ECBF2}" type="presParOf" srcId="{FD3C432D-AF52-47A1-976B-0BED74CA3297}" destId="{C86CBCFB-F06B-4A65-A4ED-DB7EB22B08CE}" srcOrd="0" destOrd="0" presId="urn:microsoft.com/office/officeart/2005/8/layout/radial1"/>
    <dgm:cxn modelId="{D257B3E5-3541-4415-A965-4F42C53E2D0A}" type="presParOf" srcId="{FD3C432D-AF52-47A1-976B-0BED74CA3297}" destId="{244128C0-64E0-420B-88F5-B9296F3FD96A}" srcOrd="1" destOrd="0" presId="urn:microsoft.com/office/officeart/2005/8/layout/radial1"/>
    <dgm:cxn modelId="{BE81FDEC-2663-40E1-A843-F9FEBA1AF0D8}" type="presParOf" srcId="{244128C0-64E0-420B-88F5-B9296F3FD96A}" destId="{DE0B3308-9716-496A-A8F6-618AF5003468}" srcOrd="0" destOrd="0" presId="urn:microsoft.com/office/officeart/2005/8/layout/radial1"/>
    <dgm:cxn modelId="{AF8ECA1E-5690-4C15-943D-F12A3602DA96}" type="presParOf" srcId="{FD3C432D-AF52-47A1-976B-0BED74CA3297}" destId="{D538DF36-4CA6-45F4-8715-7AF2B6B2D43E}" srcOrd="2" destOrd="0" presId="urn:microsoft.com/office/officeart/2005/8/layout/radial1"/>
    <dgm:cxn modelId="{04168457-F49F-40FB-8E0F-3E5C2B99A5AB}" type="presParOf" srcId="{FD3C432D-AF52-47A1-976B-0BED74CA3297}" destId="{84CBD7C6-62A0-4320-B094-BD807DE59441}" srcOrd="3" destOrd="0" presId="urn:microsoft.com/office/officeart/2005/8/layout/radial1"/>
    <dgm:cxn modelId="{6AD8C78F-9461-43F6-9AB3-FF029838F2E9}" type="presParOf" srcId="{84CBD7C6-62A0-4320-B094-BD807DE59441}" destId="{170BBAD9-A237-41E9-87E9-0AC956AD78F1}" srcOrd="0" destOrd="0" presId="urn:microsoft.com/office/officeart/2005/8/layout/radial1"/>
    <dgm:cxn modelId="{EE1E9A06-68DA-4B6F-9CA6-8A42A329A44A}" type="presParOf" srcId="{FD3C432D-AF52-47A1-976B-0BED74CA3297}" destId="{69A26004-B428-47CC-8A35-DDE73782A66A}" srcOrd="4" destOrd="0" presId="urn:microsoft.com/office/officeart/2005/8/layout/radial1"/>
    <dgm:cxn modelId="{ADA1B428-6EFC-4F02-B9F0-22A28514F61D}" type="presParOf" srcId="{FD3C432D-AF52-47A1-976B-0BED74CA3297}" destId="{5B26E43F-D79F-40DD-9824-E94EC38DD991}" srcOrd="5" destOrd="0" presId="urn:microsoft.com/office/officeart/2005/8/layout/radial1"/>
    <dgm:cxn modelId="{0604043F-7DFB-4558-9484-B1AC283D8FAA}" type="presParOf" srcId="{5B26E43F-D79F-40DD-9824-E94EC38DD991}" destId="{6E5286B6-FEE5-424A-A6FA-1FBBAB6F7003}" srcOrd="0" destOrd="0" presId="urn:microsoft.com/office/officeart/2005/8/layout/radial1"/>
    <dgm:cxn modelId="{788B2369-236C-4FF4-B83B-B9D17E6DF9DA}" type="presParOf" srcId="{FD3C432D-AF52-47A1-976B-0BED74CA3297}" destId="{EBDD3597-46E9-4E74-85F6-0BF78B419134}" srcOrd="6" destOrd="0" presId="urn:microsoft.com/office/officeart/2005/8/layout/radial1"/>
    <dgm:cxn modelId="{A52BA848-6A64-410C-8DE5-0A802367DB20}" type="presParOf" srcId="{FD3C432D-AF52-47A1-976B-0BED74CA3297}" destId="{FCB585C3-9B02-456E-A3A4-3ECDE370CDD8}" srcOrd="7" destOrd="0" presId="urn:microsoft.com/office/officeart/2005/8/layout/radial1"/>
    <dgm:cxn modelId="{8B3A1E08-A550-4020-BEE0-05D5BD199CB1}" type="presParOf" srcId="{FCB585C3-9B02-456E-A3A4-3ECDE370CDD8}" destId="{876A5907-CFA0-4EB6-9BC2-5C1C2181C1FB}" srcOrd="0" destOrd="0" presId="urn:microsoft.com/office/officeart/2005/8/layout/radial1"/>
    <dgm:cxn modelId="{F62E5B86-784F-43B1-A4BA-C68921D76D8E}" type="presParOf" srcId="{FD3C432D-AF52-47A1-976B-0BED74CA3297}" destId="{422CE08B-C205-469C-A7DA-E9E9F6A27CB0}" srcOrd="8" destOrd="0" presId="urn:microsoft.com/office/officeart/2005/8/layout/radial1"/>
    <dgm:cxn modelId="{46411E09-4C75-4BEE-B9B1-69597050C825}" type="presParOf" srcId="{FD3C432D-AF52-47A1-976B-0BED74CA3297}" destId="{1C34B889-658E-4D16-AB10-0E72AEF14650}" srcOrd="9" destOrd="0" presId="urn:microsoft.com/office/officeart/2005/8/layout/radial1"/>
    <dgm:cxn modelId="{47F1A340-A480-4CF4-AD26-8A74B49106B9}" type="presParOf" srcId="{1C34B889-658E-4D16-AB10-0E72AEF14650}" destId="{4B4F03E0-6F36-4D08-8761-6246278CCC73}" srcOrd="0" destOrd="0" presId="urn:microsoft.com/office/officeart/2005/8/layout/radial1"/>
    <dgm:cxn modelId="{A271000A-F097-4671-8E37-02CCEC020AEE}" type="presParOf" srcId="{FD3C432D-AF52-47A1-976B-0BED74CA3297}" destId="{4F1013E7-7613-4FBC-8C00-DAA4565E5CB2}" srcOrd="10" destOrd="0" presId="urn:microsoft.com/office/officeart/2005/8/layout/radial1"/>
    <dgm:cxn modelId="{D2B4BCA3-755D-4B04-B16A-E47B54D28A31}" type="presParOf" srcId="{FD3C432D-AF52-47A1-976B-0BED74CA3297}" destId="{47166D80-8226-41E4-864C-31599ADAD624}" srcOrd="11" destOrd="0" presId="urn:microsoft.com/office/officeart/2005/8/layout/radial1"/>
    <dgm:cxn modelId="{ED83225B-005F-4EDA-96C6-12C113C18A16}" type="presParOf" srcId="{47166D80-8226-41E4-864C-31599ADAD624}" destId="{AA1D47E2-B956-47AF-8D8B-9764A9CE6FE2}" srcOrd="0" destOrd="0" presId="urn:microsoft.com/office/officeart/2005/8/layout/radial1"/>
    <dgm:cxn modelId="{9F599287-0049-4A88-9972-3AAA8CB22390}" type="presParOf" srcId="{FD3C432D-AF52-47A1-976B-0BED74CA3297}" destId="{7C08C37E-EC33-49DA-87B1-5A43A45396E6}" srcOrd="12" destOrd="0" presId="urn:microsoft.com/office/officeart/2005/8/layout/radial1"/>
    <dgm:cxn modelId="{E2AB4927-DD0E-496B-899A-5416EE54045A}" type="presParOf" srcId="{FD3C432D-AF52-47A1-976B-0BED74CA3297}" destId="{6EE376A6-D991-41BE-93CD-6C626859F58A}" srcOrd="13" destOrd="0" presId="urn:microsoft.com/office/officeart/2005/8/layout/radial1"/>
    <dgm:cxn modelId="{3EA9C0B3-7A17-49D7-AA18-EE99A2935003}" type="presParOf" srcId="{6EE376A6-D991-41BE-93CD-6C626859F58A}" destId="{1ADB77B3-6205-4064-AA67-FEED1A18EB4F}" srcOrd="0" destOrd="0" presId="urn:microsoft.com/office/officeart/2005/8/layout/radial1"/>
    <dgm:cxn modelId="{5B8A70FA-7031-4620-8FD5-D5AF536F02DB}" type="presParOf" srcId="{FD3C432D-AF52-47A1-976B-0BED74CA3297}" destId="{21F2A5FE-F956-4026-9D55-3B42759E8B17}" srcOrd="14" destOrd="0" presId="urn:microsoft.com/office/officeart/2005/8/layout/radial1"/>
    <dgm:cxn modelId="{4DCE9F10-8D25-49DE-99BE-E7420D929DF5}" type="presParOf" srcId="{FD3C432D-AF52-47A1-976B-0BED74CA3297}" destId="{B98D2717-8A69-4D6D-843E-0EB41528E8D9}" srcOrd="15" destOrd="0" presId="urn:microsoft.com/office/officeart/2005/8/layout/radial1"/>
    <dgm:cxn modelId="{54491C6A-BC6D-4727-BC56-021C8D07B28C}" type="presParOf" srcId="{B98D2717-8A69-4D6D-843E-0EB41528E8D9}" destId="{68483164-3EA2-4778-89DB-9B26E2AD8D21}" srcOrd="0" destOrd="0" presId="urn:microsoft.com/office/officeart/2005/8/layout/radial1"/>
    <dgm:cxn modelId="{E55FDA49-2B64-494C-9BBD-56A9C1EE440A}" type="presParOf" srcId="{FD3C432D-AF52-47A1-976B-0BED74CA3297}" destId="{D6388F68-0B27-4497-870F-629266C511B4}" srcOrd="16" destOrd="0" presId="urn:microsoft.com/office/officeart/2005/8/layout/radial1"/>
    <dgm:cxn modelId="{942902C9-2C8B-455E-828A-76F2DA2C6DCB}" type="presParOf" srcId="{FD3C432D-AF52-47A1-976B-0BED74CA3297}" destId="{6C87339B-FC3D-414E-8A9D-CEE0F1045093}" srcOrd="17" destOrd="0" presId="urn:microsoft.com/office/officeart/2005/8/layout/radial1"/>
    <dgm:cxn modelId="{8EB4567A-CB9E-44A9-810C-C86723E2E324}" type="presParOf" srcId="{6C87339B-FC3D-414E-8A9D-CEE0F1045093}" destId="{DB14706B-D53E-4FA5-B63C-D2E00502B467}" srcOrd="0" destOrd="0" presId="urn:microsoft.com/office/officeart/2005/8/layout/radial1"/>
    <dgm:cxn modelId="{5F152CF3-DA92-430B-80F7-90284C2A52F0}" type="presParOf" srcId="{FD3C432D-AF52-47A1-976B-0BED74CA3297}" destId="{C3447C1C-1588-4082-BD84-34ED26BEC89C}" srcOrd="18" destOrd="0" presId="urn:microsoft.com/office/officeart/2005/8/layout/radial1"/>
    <dgm:cxn modelId="{C972877B-8B74-4691-BC4A-806D61E44246}" type="presParOf" srcId="{FD3C432D-AF52-47A1-976B-0BED74CA3297}" destId="{546EAF43-7009-4ADC-8966-AD5C611348F4}" srcOrd="19" destOrd="0" presId="urn:microsoft.com/office/officeart/2005/8/layout/radial1"/>
    <dgm:cxn modelId="{54C0F993-DD93-4BD5-ADAC-F491B964EE44}" type="presParOf" srcId="{546EAF43-7009-4ADC-8966-AD5C611348F4}" destId="{C485C350-2556-4FBC-B24B-3AB4E624452B}" srcOrd="0" destOrd="0" presId="urn:microsoft.com/office/officeart/2005/8/layout/radial1"/>
    <dgm:cxn modelId="{5B123D27-AAAB-4826-93F7-B12BF775426A}" type="presParOf" srcId="{FD3C432D-AF52-47A1-976B-0BED74CA3297}" destId="{6D06E09A-6C68-4362-9F69-E9CB7665C652}" srcOrd="20" destOrd="0" presId="urn:microsoft.com/office/officeart/2005/8/layout/radial1"/>
    <dgm:cxn modelId="{9F34D2A3-194C-40CB-95AE-302398C8DB8C}" type="presParOf" srcId="{FD3C432D-AF52-47A1-976B-0BED74CA3297}" destId="{6E183100-C6AB-4D4D-8FB3-E2292B61F728}" srcOrd="21" destOrd="0" presId="urn:microsoft.com/office/officeart/2005/8/layout/radial1"/>
    <dgm:cxn modelId="{C6360377-B42F-4F45-A8EA-771C865B1A9C}" type="presParOf" srcId="{6E183100-C6AB-4D4D-8FB3-E2292B61F728}" destId="{A9BE9046-AB97-4FAD-BD65-7B4124D72A32}" srcOrd="0" destOrd="0" presId="urn:microsoft.com/office/officeart/2005/8/layout/radial1"/>
    <dgm:cxn modelId="{1DBBECE0-3059-437E-89A5-B3ECCD97F5F6}" type="presParOf" srcId="{FD3C432D-AF52-47A1-976B-0BED74CA3297}" destId="{2F66B1B9-0510-46B6-80D5-192CC56377F5}" srcOrd="22" destOrd="0" presId="urn:microsoft.com/office/officeart/2005/8/layout/radial1"/>
    <dgm:cxn modelId="{BEB7C554-F841-47B8-A4B0-BEDB10A5C2AF}" type="presParOf" srcId="{FD3C432D-AF52-47A1-976B-0BED74CA3297}" destId="{6EB0E182-4856-4C58-9E7D-F21F76BAE322}" srcOrd="23" destOrd="0" presId="urn:microsoft.com/office/officeart/2005/8/layout/radial1"/>
    <dgm:cxn modelId="{FD7BE53F-A6D1-4B50-8093-20D2B0654C6C}" type="presParOf" srcId="{6EB0E182-4856-4C58-9E7D-F21F76BAE322}" destId="{CA2F3F6A-31C0-4FC5-8676-B142D3E26F7A}" srcOrd="0" destOrd="0" presId="urn:microsoft.com/office/officeart/2005/8/layout/radial1"/>
    <dgm:cxn modelId="{7DF2C935-E53F-4E78-B84F-29280A26EA86}" type="presParOf" srcId="{FD3C432D-AF52-47A1-976B-0BED74CA3297}" destId="{5358718D-8305-4B93-B0C9-0B168833AD39}" srcOrd="24" destOrd="0" presId="urn:microsoft.com/office/officeart/2005/8/layout/radial1"/>
    <dgm:cxn modelId="{A291B196-E43A-4E92-ACCE-04BD70119D95}" type="presParOf" srcId="{FD3C432D-AF52-47A1-976B-0BED74CA3297}" destId="{347B74F1-F1D5-4586-83AD-5A157A585187}" srcOrd="25" destOrd="0" presId="urn:microsoft.com/office/officeart/2005/8/layout/radial1"/>
    <dgm:cxn modelId="{81719DCF-ACA1-4B95-8380-B0C3A5958CB2}" type="presParOf" srcId="{347B74F1-F1D5-4586-83AD-5A157A585187}" destId="{B9C03906-29C0-4D84-9F39-78D9B24DBA54}" srcOrd="0" destOrd="0" presId="urn:microsoft.com/office/officeart/2005/8/layout/radial1"/>
    <dgm:cxn modelId="{3CF53945-40C9-4B36-BF2C-33294EB233BE}" type="presParOf" srcId="{FD3C432D-AF52-47A1-976B-0BED74CA3297}" destId="{520E2AC2-9850-41AA-890D-A2C484AA36FF}" srcOrd="26" destOrd="0" presId="urn:microsoft.com/office/officeart/2005/8/layout/radial1"/>
  </dgm:cxnLst>
  <dgm:bg/>
  <dgm:whole/>
</dgm:dataModel>
</file>

<file path=ppt/diagrams/data11.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2000" b="1" dirty="0" smtClean="0">
              <a:solidFill>
                <a:srgbClr val="C00000"/>
              </a:solidFill>
            </a:rPr>
            <a:t>70 </a:t>
          </a:r>
          <a:r>
            <a:rPr lang="en-US" sz="2000" b="1" dirty="0" err="1" smtClean="0">
              <a:solidFill>
                <a:srgbClr val="C00000"/>
              </a:solidFill>
            </a:rPr>
            <a:t>milioane</a:t>
          </a:r>
          <a:r>
            <a:rPr lang="en-US" sz="2000" b="1" dirty="0" smtClean="0">
              <a:solidFill>
                <a:srgbClr val="C00000"/>
              </a:solidFill>
            </a:rPr>
            <a:t> euro</a:t>
          </a:r>
          <a:endParaRPr lang="en-US" sz="20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400" b="1" dirty="0" smtClean="0"/>
            <a:t>REABILTIAREA SISTEMULUI DE TERMOFICARE ETAPA 3</a:t>
          </a:r>
          <a:endParaRPr lang="en-US" sz="14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4239ABF0-B549-47F7-A0FB-DC0763FBF7B1}">
      <dgm:prSet phldrT="[Text]" custT="1"/>
      <dgm:spPr/>
      <dgm:t>
        <a:bodyPr/>
        <a:lstStyle/>
        <a:p>
          <a:r>
            <a:rPr lang="en-US" sz="1400" b="1" dirty="0" smtClean="0"/>
            <a:t>CALDURA SI CONFORM</a:t>
          </a:r>
          <a:endParaRPr lang="en-US" sz="1400" b="1" dirty="0"/>
        </a:p>
      </dgm:t>
    </dgm:pt>
    <dgm:pt modelId="{51D7BC92-E9B6-46D9-AF8A-4E6E6D6CCF37}" type="parTrans" cxnId="{44414D4B-909F-41A5-948F-A04E2E9E245A}">
      <dgm:prSet/>
      <dgm:spPr/>
      <dgm:t>
        <a:bodyPr/>
        <a:lstStyle/>
        <a:p>
          <a:endParaRPr lang="en-US" b="1"/>
        </a:p>
      </dgm:t>
    </dgm:pt>
    <dgm:pt modelId="{B0653F10-458A-4BB2-AA7F-A5EE3A03869D}" type="sibTrans" cxnId="{44414D4B-909F-41A5-948F-A04E2E9E245A}">
      <dgm:prSet/>
      <dgm:spPr/>
      <dgm:t>
        <a:bodyPr/>
        <a:lstStyle/>
        <a:p>
          <a:endParaRPr lang="en-US" b="1"/>
        </a:p>
      </dgm:t>
    </dgm:pt>
    <dgm:pt modelId="{22995463-4F4F-41FF-910D-05A98702250F}">
      <dgm:prSet phldrT="[Text]" custT="1"/>
      <dgm:spPr/>
      <dgm:t>
        <a:bodyPr/>
        <a:lstStyle/>
        <a:p>
          <a:r>
            <a:rPr lang="en-US" sz="1600" b="1" dirty="0" smtClean="0"/>
            <a:t>REABILITARE TERMICA 47 BLOCURI DE LOCUINTE</a:t>
          </a:r>
          <a:endParaRPr lang="en-US" sz="1600" b="1" dirty="0"/>
        </a:p>
      </dgm:t>
    </dgm:pt>
    <dgm:pt modelId="{37C49673-6608-4BC9-8D4A-69559A496EDB}" type="parTrans" cxnId="{BDCC8450-4B9A-468F-A0A2-3C25AC2F8612}">
      <dgm:prSet/>
      <dgm:spPr/>
      <dgm:t>
        <a:bodyPr/>
        <a:lstStyle/>
        <a:p>
          <a:endParaRPr lang="en-US"/>
        </a:p>
      </dgm:t>
    </dgm:pt>
    <dgm:pt modelId="{AEA5A512-A9D7-4E9F-8203-B051717EE3BA}" type="sibTrans" cxnId="{BDCC8450-4B9A-468F-A0A2-3C25AC2F8612}">
      <dgm:prSet/>
      <dgm:spPr/>
      <dgm:t>
        <a:bodyPr/>
        <a:lstStyle/>
        <a:p>
          <a:endParaRPr lang="en-US"/>
        </a:p>
      </dgm:t>
    </dgm:pt>
    <dgm:pt modelId="{6D08900E-41F3-4DC4-8DF4-DCFD2B393450}">
      <dgm:prSet phldrT="[Text]" custT="1"/>
      <dgm:spPr/>
      <dgm:t>
        <a:bodyPr/>
        <a:lstStyle/>
        <a:p>
          <a:r>
            <a:rPr lang="en-US" sz="1400" b="1" dirty="0" smtClean="0"/>
            <a:t>REABILTIAREA SISTEMULUI DE TERMOFICARE ETAPA 2</a:t>
          </a:r>
          <a:endParaRPr lang="en-US" sz="1400" b="1" dirty="0"/>
        </a:p>
      </dgm:t>
    </dgm:pt>
    <dgm:pt modelId="{1C43FAC8-6FF6-400F-ACF5-902F08F1B3A0}" type="parTrans" cxnId="{D71007C6-9E24-48A3-840C-CA495C95DF6E}">
      <dgm:prSet/>
      <dgm:spPr/>
      <dgm:t>
        <a:bodyPr/>
        <a:lstStyle/>
        <a:p>
          <a:endParaRPr lang="en-US"/>
        </a:p>
      </dgm:t>
    </dgm:pt>
    <dgm:pt modelId="{5F550108-A17E-4938-9D6B-FEED25FB098F}" type="sibTrans" cxnId="{D71007C6-9E24-48A3-840C-CA495C95DF6E}">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691"/>
      <dgm:spPr/>
      <dgm:t>
        <a:bodyPr/>
        <a:lstStyle/>
        <a:p>
          <a:endParaRPr lang="en-US"/>
        </a:p>
      </dgm:t>
    </dgm:pt>
    <dgm:pt modelId="{244128C0-64E0-420B-88F5-B9296F3FD96A}" type="pres">
      <dgm:prSet presAssocID="{85AE6DB9-4A9D-49AD-B7B6-794EE33ED294}" presName="Name9" presStyleLbl="parChTrans1D2" presStyleIdx="0" presStyleCnt="4" custScaleX="2000000"/>
      <dgm:spPr/>
      <dgm:t>
        <a:bodyPr/>
        <a:lstStyle/>
        <a:p>
          <a:endParaRPr lang="en-US"/>
        </a:p>
      </dgm:t>
    </dgm:pt>
    <dgm:pt modelId="{DE0B3308-9716-496A-A8F6-618AF5003468}" type="pres">
      <dgm:prSet presAssocID="{85AE6DB9-4A9D-49AD-B7B6-794EE33ED294}" presName="connTx" presStyleLbl="parChTrans1D2" presStyleIdx="0" presStyleCnt="4"/>
      <dgm:spPr/>
      <dgm:t>
        <a:bodyPr/>
        <a:lstStyle/>
        <a:p>
          <a:endParaRPr lang="en-US"/>
        </a:p>
      </dgm:t>
    </dgm:pt>
    <dgm:pt modelId="{D538DF36-4CA6-45F4-8715-7AF2B6B2D43E}" type="pres">
      <dgm:prSet presAssocID="{4AA01BDE-5348-4190-A47A-49ECD6329DE6}" presName="node" presStyleLbl="node1" presStyleIdx="0" presStyleCnt="4" custScaleX="169369" custScaleY="128925">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4" custScaleX="2000000"/>
      <dgm:spPr/>
      <dgm:t>
        <a:bodyPr/>
        <a:lstStyle/>
        <a:p>
          <a:endParaRPr lang="en-US"/>
        </a:p>
      </dgm:t>
    </dgm:pt>
    <dgm:pt modelId="{170BBAD9-A237-41E9-87E9-0AC956AD78F1}" type="pres">
      <dgm:prSet presAssocID="{37C49673-6608-4BC9-8D4A-69559A496EDB}" presName="connTx" presStyleLbl="parChTrans1D2" presStyleIdx="1" presStyleCnt="4"/>
      <dgm:spPr/>
      <dgm:t>
        <a:bodyPr/>
        <a:lstStyle/>
        <a:p>
          <a:endParaRPr lang="en-US"/>
        </a:p>
      </dgm:t>
    </dgm:pt>
    <dgm:pt modelId="{69A26004-B428-47CC-8A35-DDE73782A66A}" type="pres">
      <dgm:prSet presAssocID="{22995463-4F4F-41FF-910D-05A98702250F}" presName="node" presStyleLbl="node1" presStyleIdx="1" presStyleCnt="4" custScaleX="169369" custScaleY="128925" custRadScaleRad="138267">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2" presStyleCnt="4" custScaleX="2000000"/>
      <dgm:spPr/>
      <dgm:t>
        <a:bodyPr/>
        <a:lstStyle/>
        <a:p>
          <a:endParaRPr lang="en-US"/>
        </a:p>
      </dgm:t>
    </dgm:pt>
    <dgm:pt modelId="{A9BE9046-AB97-4FAD-BD65-7B4124D72A32}" type="pres">
      <dgm:prSet presAssocID="{51D7BC92-E9B6-46D9-AF8A-4E6E6D6CCF37}" presName="connTx" presStyleLbl="parChTrans1D2" presStyleIdx="2" presStyleCnt="4"/>
      <dgm:spPr/>
      <dgm:t>
        <a:bodyPr/>
        <a:lstStyle/>
        <a:p>
          <a:endParaRPr lang="en-US"/>
        </a:p>
      </dgm:t>
    </dgm:pt>
    <dgm:pt modelId="{2F66B1B9-0510-46B6-80D5-192CC56377F5}" type="pres">
      <dgm:prSet presAssocID="{4239ABF0-B549-47F7-A0FB-DC0763FBF7B1}" presName="node" presStyleLbl="node1" presStyleIdx="2" presStyleCnt="4" custScaleX="169369" custScaleY="128925" custRadScaleRad="99999" custRadScaleInc="-253">
        <dgm:presLayoutVars>
          <dgm:bulletEnabled val="1"/>
        </dgm:presLayoutVars>
      </dgm:prSet>
      <dgm:spPr/>
      <dgm:t>
        <a:bodyPr/>
        <a:lstStyle/>
        <a:p>
          <a:endParaRPr lang="en-US"/>
        </a:p>
      </dgm:t>
    </dgm:pt>
    <dgm:pt modelId="{347B74F1-F1D5-4586-83AD-5A157A585187}" type="pres">
      <dgm:prSet presAssocID="{1C43FAC8-6FF6-400F-ACF5-902F08F1B3A0}" presName="Name9" presStyleLbl="parChTrans1D2" presStyleIdx="3" presStyleCnt="4" custScaleX="2000000"/>
      <dgm:spPr/>
      <dgm:t>
        <a:bodyPr/>
        <a:lstStyle/>
        <a:p>
          <a:endParaRPr lang="en-US"/>
        </a:p>
      </dgm:t>
    </dgm:pt>
    <dgm:pt modelId="{B9C03906-29C0-4D84-9F39-78D9B24DBA54}" type="pres">
      <dgm:prSet presAssocID="{1C43FAC8-6FF6-400F-ACF5-902F08F1B3A0}" presName="connTx" presStyleLbl="parChTrans1D2" presStyleIdx="3" presStyleCnt="4"/>
      <dgm:spPr/>
      <dgm:t>
        <a:bodyPr/>
        <a:lstStyle/>
        <a:p>
          <a:endParaRPr lang="en-US"/>
        </a:p>
      </dgm:t>
    </dgm:pt>
    <dgm:pt modelId="{520E2AC2-9850-41AA-890D-A2C484AA36FF}" type="pres">
      <dgm:prSet presAssocID="{6D08900E-41F3-4DC4-8DF4-DCFD2B393450}" presName="node" presStyleLbl="node1" presStyleIdx="3" presStyleCnt="4" custScaleX="169369" custScaleY="128925" custRadScaleRad="159276">
        <dgm:presLayoutVars>
          <dgm:bulletEnabled val="1"/>
        </dgm:presLayoutVars>
      </dgm:prSet>
      <dgm:spPr/>
      <dgm:t>
        <a:bodyPr/>
        <a:lstStyle/>
        <a:p>
          <a:endParaRPr lang="en-US"/>
        </a:p>
      </dgm:t>
    </dgm:pt>
  </dgm:ptLst>
  <dgm:cxnLst>
    <dgm:cxn modelId="{B269FA14-6696-44C4-B3F0-1FC3C3972166}" type="presOf" srcId="{51D7BC92-E9B6-46D9-AF8A-4E6E6D6CCF37}" destId="{6E183100-C6AB-4D4D-8FB3-E2292B61F728}" srcOrd="0" destOrd="0" presId="urn:microsoft.com/office/officeart/2005/8/layout/radial1"/>
    <dgm:cxn modelId="{41CEDED3-A3AC-43AD-9C39-A733D299B7CD}" srcId="{BBF0288C-1CDA-41DA-A06E-187A47B70702}" destId="{C2AFFDBB-CD95-48CD-ACD0-E3595DEFE246}" srcOrd="0" destOrd="0" parTransId="{6E87A6F9-ABA3-483D-A28C-FF6FC80BEF81}" sibTransId="{177F0E6D-BE2F-4EAD-8100-B10B2F6D13E6}"/>
    <dgm:cxn modelId="{46DE969D-0799-4831-AC81-234834E2CE76}" type="presOf" srcId="{1C43FAC8-6FF6-400F-ACF5-902F08F1B3A0}" destId="{B9C03906-29C0-4D84-9F39-78D9B24DBA54}" srcOrd="1" destOrd="0" presId="urn:microsoft.com/office/officeart/2005/8/layout/radial1"/>
    <dgm:cxn modelId="{88872CD5-2626-4023-81E0-EC51E5895055}" type="presOf" srcId="{4AA01BDE-5348-4190-A47A-49ECD6329DE6}" destId="{D538DF36-4CA6-45F4-8715-7AF2B6B2D43E}" srcOrd="0" destOrd="0" presId="urn:microsoft.com/office/officeart/2005/8/layout/radial1"/>
    <dgm:cxn modelId="{529A92D0-85AB-485D-993D-A884D0C5AF31}" type="presOf" srcId="{4239ABF0-B549-47F7-A0FB-DC0763FBF7B1}" destId="{2F66B1B9-0510-46B6-80D5-192CC56377F5}"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9D457986-1B47-4FBE-9BB6-9289914B0218}" type="presOf" srcId="{85AE6DB9-4A9D-49AD-B7B6-794EE33ED294}" destId="{DE0B3308-9716-496A-A8F6-618AF5003468}" srcOrd="1" destOrd="0" presId="urn:microsoft.com/office/officeart/2005/8/layout/radial1"/>
    <dgm:cxn modelId="{D71007C6-9E24-48A3-840C-CA495C95DF6E}" srcId="{C2AFFDBB-CD95-48CD-ACD0-E3595DEFE246}" destId="{6D08900E-41F3-4DC4-8DF4-DCFD2B393450}" srcOrd="3" destOrd="0" parTransId="{1C43FAC8-6FF6-400F-ACF5-902F08F1B3A0}" sibTransId="{5F550108-A17E-4938-9D6B-FEED25FB098F}"/>
    <dgm:cxn modelId="{BDCC8450-4B9A-468F-A0A2-3C25AC2F8612}" srcId="{C2AFFDBB-CD95-48CD-ACD0-E3595DEFE246}" destId="{22995463-4F4F-41FF-910D-05A98702250F}" srcOrd="1" destOrd="0" parTransId="{37C49673-6608-4BC9-8D4A-69559A496EDB}" sibTransId="{AEA5A512-A9D7-4E9F-8203-B051717EE3BA}"/>
    <dgm:cxn modelId="{82A26790-4225-4FCF-BFC5-0C2C8842EABC}" type="presOf" srcId="{85AE6DB9-4A9D-49AD-B7B6-794EE33ED294}" destId="{244128C0-64E0-420B-88F5-B9296F3FD96A}" srcOrd="0" destOrd="0" presId="urn:microsoft.com/office/officeart/2005/8/layout/radial1"/>
    <dgm:cxn modelId="{E09E2974-3C17-40B1-B7E6-1D64FC74FA12}" type="presOf" srcId="{51D7BC92-E9B6-46D9-AF8A-4E6E6D6CCF37}" destId="{A9BE9046-AB97-4FAD-BD65-7B4124D72A32}" srcOrd="1" destOrd="0" presId="urn:microsoft.com/office/officeart/2005/8/layout/radial1"/>
    <dgm:cxn modelId="{ED66E3F6-CCB7-4C8F-9576-8088066FD462}" type="presOf" srcId="{37C49673-6608-4BC9-8D4A-69559A496EDB}" destId="{170BBAD9-A237-41E9-87E9-0AC956AD78F1}" srcOrd="1" destOrd="0" presId="urn:microsoft.com/office/officeart/2005/8/layout/radial1"/>
    <dgm:cxn modelId="{1BD3CC70-2951-473D-B3F1-4820489D9387}" type="presOf" srcId="{BBF0288C-1CDA-41DA-A06E-187A47B70702}" destId="{FD3C432D-AF52-47A1-976B-0BED74CA3297}" srcOrd="0" destOrd="0" presId="urn:microsoft.com/office/officeart/2005/8/layout/radial1"/>
    <dgm:cxn modelId="{44414D4B-909F-41A5-948F-A04E2E9E245A}" srcId="{C2AFFDBB-CD95-48CD-ACD0-E3595DEFE246}" destId="{4239ABF0-B549-47F7-A0FB-DC0763FBF7B1}" srcOrd="2" destOrd="0" parTransId="{51D7BC92-E9B6-46D9-AF8A-4E6E6D6CCF37}" sibTransId="{B0653F10-458A-4BB2-AA7F-A5EE3A03869D}"/>
    <dgm:cxn modelId="{30BC8E23-0703-4BBA-A150-87CD92A1EDD1}" type="presOf" srcId="{6D08900E-41F3-4DC4-8DF4-DCFD2B393450}" destId="{520E2AC2-9850-41AA-890D-A2C484AA36FF}" srcOrd="0" destOrd="0" presId="urn:microsoft.com/office/officeart/2005/8/layout/radial1"/>
    <dgm:cxn modelId="{B2EFEE89-2D6E-4FF8-B4E3-CB373B4FCD80}" type="presOf" srcId="{1C43FAC8-6FF6-400F-ACF5-902F08F1B3A0}" destId="{347B74F1-F1D5-4586-83AD-5A157A585187}" srcOrd="0" destOrd="0" presId="urn:microsoft.com/office/officeart/2005/8/layout/radial1"/>
    <dgm:cxn modelId="{2E364A04-4123-410B-B9D1-B5B18040474D}" type="presOf" srcId="{37C49673-6608-4BC9-8D4A-69559A496EDB}" destId="{84CBD7C6-62A0-4320-B094-BD807DE59441}" srcOrd="0" destOrd="0" presId="urn:microsoft.com/office/officeart/2005/8/layout/radial1"/>
    <dgm:cxn modelId="{7865AAD7-E21E-44DA-8ADE-688EC65CA608}" type="presOf" srcId="{C2AFFDBB-CD95-48CD-ACD0-E3595DEFE246}" destId="{C86CBCFB-F06B-4A65-A4ED-DB7EB22B08CE}" srcOrd="0" destOrd="0" presId="urn:microsoft.com/office/officeart/2005/8/layout/radial1"/>
    <dgm:cxn modelId="{EFDC105A-4B2F-4C67-8E26-902C75E49573}" type="presOf" srcId="{22995463-4F4F-41FF-910D-05A98702250F}" destId="{69A26004-B428-47CC-8A35-DDE73782A66A}" srcOrd="0" destOrd="0" presId="urn:microsoft.com/office/officeart/2005/8/layout/radial1"/>
    <dgm:cxn modelId="{D853A5EC-09B4-4294-962A-40E43522C157}" type="presParOf" srcId="{FD3C432D-AF52-47A1-976B-0BED74CA3297}" destId="{C86CBCFB-F06B-4A65-A4ED-DB7EB22B08CE}" srcOrd="0" destOrd="0" presId="urn:microsoft.com/office/officeart/2005/8/layout/radial1"/>
    <dgm:cxn modelId="{9A984394-3ED9-453B-BA09-8E6CFDA71CF2}" type="presParOf" srcId="{FD3C432D-AF52-47A1-976B-0BED74CA3297}" destId="{244128C0-64E0-420B-88F5-B9296F3FD96A}" srcOrd="1" destOrd="0" presId="urn:microsoft.com/office/officeart/2005/8/layout/radial1"/>
    <dgm:cxn modelId="{B57A1353-6823-46DE-9226-3E32BDBDDFC1}" type="presParOf" srcId="{244128C0-64E0-420B-88F5-B9296F3FD96A}" destId="{DE0B3308-9716-496A-A8F6-618AF5003468}" srcOrd="0" destOrd="0" presId="urn:microsoft.com/office/officeart/2005/8/layout/radial1"/>
    <dgm:cxn modelId="{65FBEFE9-411B-4959-AE47-CF1320246F04}" type="presParOf" srcId="{FD3C432D-AF52-47A1-976B-0BED74CA3297}" destId="{D538DF36-4CA6-45F4-8715-7AF2B6B2D43E}" srcOrd="2" destOrd="0" presId="urn:microsoft.com/office/officeart/2005/8/layout/radial1"/>
    <dgm:cxn modelId="{7440E68B-D488-4A32-A611-91557DF8ED18}" type="presParOf" srcId="{FD3C432D-AF52-47A1-976B-0BED74CA3297}" destId="{84CBD7C6-62A0-4320-B094-BD807DE59441}" srcOrd="3" destOrd="0" presId="urn:microsoft.com/office/officeart/2005/8/layout/radial1"/>
    <dgm:cxn modelId="{0286F3A7-412E-435D-8956-B18DEA6D6727}" type="presParOf" srcId="{84CBD7C6-62A0-4320-B094-BD807DE59441}" destId="{170BBAD9-A237-41E9-87E9-0AC956AD78F1}" srcOrd="0" destOrd="0" presId="urn:microsoft.com/office/officeart/2005/8/layout/radial1"/>
    <dgm:cxn modelId="{5BCFAF5C-1670-4CE6-9E6A-45D58E25B680}" type="presParOf" srcId="{FD3C432D-AF52-47A1-976B-0BED74CA3297}" destId="{69A26004-B428-47CC-8A35-DDE73782A66A}" srcOrd="4" destOrd="0" presId="urn:microsoft.com/office/officeart/2005/8/layout/radial1"/>
    <dgm:cxn modelId="{C8BB7E27-89C3-495C-89AB-3492DE808A9C}" type="presParOf" srcId="{FD3C432D-AF52-47A1-976B-0BED74CA3297}" destId="{6E183100-C6AB-4D4D-8FB3-E2292B61F728}" srcOrd="5" destOrd="0" presId="urn:microsoft.com/office/officeart/2005/8/layout/radial1"/>
    <dgm:cxn modelId="{6ECAD4FD-1926-48F2-AFC2-5E419165BA23}" type="presParOf" srcId="{6E183100-C6AB-4D4D-8FB3-E2292B61F728}" destId="{A9BE9046-AB97-4FAD-BD65-7B4124D72A32}" srcOrd="0" destOrd="0" presId="urn:microsoft.com/office/officeart/2005/8/layout/radial1"/>
    <dgm:cxn modelId="{77977680-6657-41B3-AC97-68533CB2E93A}" type="presParOf" srcId="{FD3C432D-AF52-47A1-976B-0BED74CA3297}" destId="{2F66B1B9-0510-46B6-80D5-192CC56377F5}" srcOrd="6" destOrd="0" presId="urn:microsoft.com/office/officeart/2005/8/layout/radial1"/>
    <dgm:cxn modelId="{288D92BC-4700-4248-B869-9FCD27302F82}" type="presParOf" srcId="{FD3C432D-AF52-47A1-976B-0BED74CA3297}" destId="{347B74F1-F1D5-4586-83AD-5A157A585187}" srcOrd="7" destOrd="0" presId="urn:microsoft.com/office/officeart/2005/8/layout/radial1"/>
    <dgm:cxn modelId="{B103B745-8338-4D0C-8BE2-B746C4E28A55}" type="presParOf" srcId="{347B74F1-F1D5-4586-83AD-5A157A585187}" destId="{B9C03906-29C0-4D84-9F39-78D9B24DBA54}" srcOrd="0" destOrd="0" presId="urn:microsoft.com/office/officeart/2005/8/layout/radial1"/>
    <dgm:cxn modelId="{AB28405D-A931-4C7D-B12A-B6763470F087}" type="presParOf" srcId="{FD3C432D-AF52-47A1-976B-0BED74CA3297}" destId="{520E2AC2-9850-41AA-890D-A2C484AA36FF}" srcOrd="8" destOrd="0" presId="urn:microsoft.com/office/officeart/2005/8/layout/radial1"/>
  </dgm:cxnLst>
  <dgm:bg/>
  <dgm:whole/>
</dgm:dataModel>
</file>

<file path=ppt/diagrams/data12.xml><?xml version="1.0" encoding="utf-8"?>
<dgm:dataModel xmlns:dgm="http://schemas.openxmlformats.org/drawingml/2006/diagram" xmlns:a="http://schemas.openxmlformats.org/drawingml/2006/main">
  <dgm:ptLst>
    <dgm:pt modelId="{7AC7B9FD-C6F5-40EA-8E2A-913A91AF088B}" type="doc">
      <dgm:prSet loTypeId="urn:microsoft.com/office/officeart/2005/8/layout/vList6" loCatId="list" qsTypeId="urn:microsoft.com/office/officeart/2005/8/quickstyle/simple1" qsCatId="simple" csTypeId="urn:microsoft.com/office/officeart/2005/8/colors/accent0_1" csCatId="mainScheme" phldr="1"/>
      <dgm:spPr/>
      <dgm:t>
        <a:bodyPr/>
        <a:lstStyle/>
        <a:p>
          <a:endParaRPr lang="en-US"/>
        </a:p>
      </dgm:t>
    </dgm:pt>
    <dgm:pt modelId="{E109B031-787F-47CB-9D1D-7E0AD35FA52A}">
      <dgm:prSet phldrT="[Text]" custT="1"/>
      <dgm:spPr/>
      <dgm:t>
        <a:bodyPr/>
        <a:lstStyle/>
        <a:p>
          <a:r>
            <a:rPr lang="pt-BR" sz="2400" dirty="0" smtClean="0"/>
            <a:t>Optimizarea consumurilor de energie termică și creșterea eficienței energetice a SACET Oradea</a:t>
          </a:r>
          <a:endParaRPr lang="en-US" sz="2400" dirty="0"/>
        </a:p>
      </dgm:t>
    </dgm:pt>
    <dgm:pt modelId="{98C3D58A-7C1E-4424-AF1C-1A86FD55DB91}" type="parTrans" cxnId="{17B0441A-F237-49CF-8F10-E7602AC0AB34}">
      <dgm:prSet/>
      <dgm:spPr/>
      <dgm:t>
        <a:bodyPr/>
        <a:lstStyle/>
        <a:p>
          <a:endParaRPr lang="en-US" sz="1800"/>
        </a:p>
      </dgm:t>
    </dgm:pt>
    <dgm:pt modelId="{91783B9E-A4A5-4455-95A1-FFBA59D0C93D}" type="sibTrans" cxnId="{17B0441A-F237-49CF-8F10-E7602AC0AB34}">
      <dgm:prSet/>
      <dgm:spPr/>
      <dgm:t>
        <a:bodyPr/>
        <a:lstStyle/>
        <a:p>
          <a:endParaRPr lang="en-US" sz="1800"/>
        </a:p>
      </dgm:t>
    </dgm:pt>
    <dgm:pt modelId="{84539429-FA38-4FB1-A2BC-D461C8894F21}">
      <dgm:prSet phldrT="[Text]" custT="1"/>
      <dgm:spPr/>
      <dgm:t>
        <a:bodyPr/>
        <a:lstStyle/>
        <a:p>
          <a:r>
            <a:rPr lang="ro-RO" sz="2400" smtClean="0"/>
            <a:t>C</a:t>
          </a:r>
          <a:r>
            <a:rPr lang="pt-BR" sz="2400" smtClean="0"/>
            <a:t>antitățile de emisii de gaze cu efect de seră și alți poluanți se reduc ca urmare a scăderii consumului de combustibil</a:t>
          </a:r>
          <a:endParaRPr lang="en-US" sz="2400" dirty="0"/>
        </a:p>
      </dgm:t>
    </dgm:pt>
    <dgm:pt modelId="{1ECD5E96-2EA6-432A-9767-7BB4140CC719}" type="parTrans" cxnId="{711DE835-5F0C-463F-8080-63EDF6B79F7F}">
      <dgm:prSet/>
      <dgm:spPr/>
      <dgm:t>
        <a:bodyPr/>
        <a:lstStyle/>
        <a:p>
          <a:endParaRPr lang="en-US" sz="1800"/>
        </a:p>
      </dgm:t>
    </dgm:pt>
    <dgm:pt modelId="{2F2893F9-1810-4C22-952C-CB28AEC100B6}" type="sibTrans" cxnId="{711DE835-5F0C-463F-8080-63EDF6B79F7F}">
      <dgm:prSet/>
      <dgm:spPr/>
      <dgm:t>
        <a:bodyPr/>
        <a:lstStyle/>
        <a:p>
          <a:endParaRPr lang="en-US" sz="1800"/>
        </a:p>
      </dgm:t>
    </dgm:pt>
    <dgm:pt modelId="{64B55E7B-E27C-45A6-AE84-13C35079FEED}">
      <dgm:prSet phldrT="[Text]" custT="1"/>
      <dgm:spPr/>
      <dgm:t>
        <a:bodyPr/>
        <a:lstStyle/>
        <a:p>
          <a:pPr algn="l"/>
          <a:r>
            <a:rPr lang="pt-BR" sz="1800" smtClean="0"/>
            <a:t>reducerea emisiilor de CO2</a:t>
          </a:r>
          <a:endParaRPr lang="en-US" sz="1800" dirty="0"/>
        </a:p>
      </dgm:t>
    </dgm:pt>
    <dgm:pt modelId="{A4017958-71FC-4C5C-9D0B-0B5DD0CFE91A}" type="parTrans" cxnId="{4B81696D-8B9D-412A-A844-E966EDAB8CB1}">
      <dgm:prSet/>
      <dgm:spPr/>
      <dgm:t>
        <a:bodyPr/>
        <a:lstStyle/>
        <a:p>
          <a:endParaRPr lang="en-US" sz="1800"/>
        </a:p>
      </dgm:t>
    </dgm:pt>
    <dgm:pt modelId="{26065B6B-0AC4-488D-AF20-11A16E94F28E}" type="sibTrans" cxnId="{4B81696D-8B9D-412A-A844-E966EDAB8CB1}">
      <dgm:prSet/>
      <dgm:spPr/>
      <dgm:t>
        <a:bodyPr/>
        <a:lstStyle/>
        <a:p>
          <a:endParaRPr lang="en-US" sz="1800"/>
        </a:p>
      </dgm:t>
    </dgm:pt>
    <dgm:pt modelId="{59135CAF-62C9-410D-B1E4-82448C175E5E}">
      <dgm:prSet phldrT="[Text]" custT="1"/>
      <dgm:spPr/>
      <dgm:t>
        <a:bodyPr/>
        <a:lstStyle/>
        <a:p>
          <a:pPr algn="l"/>
          <a:endParaRPr lang="en-US" sz="1800" dirty="0">
            <a:solidFill>
              <a:schemeClr val="tx1"/>
            </a:solidFill>
          </a:endParaRPr>
        </a:p>
      </dgm:t>
    </dgm:pt>
    <dgm:pt modelId="{116EF526-0E06-43FA-8B3E-B0CD3B7CF426}" type="parTrans" cxnId="{CB2E6EB8-5301-4147-BC09-BBB76EAA0B67}">
      <dgm:prSet/>
      <dgm:spPr/>
      <dgm:t>
        <a:bodyPr/>
        <a:lstStyle/>
        <a:p>
          <a:endParaRPr lang="en-US" sz="1800"/>
        </a:p>
      </dgm:t>
    </dgm:pt>
    <dgm:pt modelId="{30155089-408F-4FAA-86E3-7036C32CAA38}" type="sibTrans" cxnId="{CB2E6EB8-5301-4147-BC09-BBB76EAA0B67}">
      <dgm:prSet/>
      <dgm:spPr/>
      <dgm:t>
        <a:bodyPr/>
        <a:lstStyle/>
        <a:p>
          <a:endParaRPr lang="en-US" sz="1800"/>
        </a:p>
      </dgm:t>
    </dgm:pt>
    <dgm:pt modelId="{75C0CC99-A143-4689-99F8-48FAE88C6160}">
      <dgm:prSet phldrT="[Text]" custT="1"/>
      <dgm:spPr/>
      <dgm:t>
        <a:bodyPr/>
        <a:lstStyle/>
        <a:p>
          <a:r>
            <a:rPr lang="ro-RO" sz="1800" smtClean="0"/>
            <a:t>Reabilitarea a peste 20 km de retea de termoficare</a:t>
          </a:r>
          <a:endParaRPr lang="en-US" sz="1800" dirty="0"/>
        </a:p>
      </dgm:t>
    </dgm:pt>
    <dgm:pt modelId="{04DC34B3-EA15-411D-A83D-5919ACD2C12B}" type="parTrans" cxnId="{500F4185-EC84-4CE5-9C03-C08A7B508F7C}">
      <dgm:prSet/>
      <dgm:spPr/>
      <dgm:t>
        <a:bodyPr/>
        <a:lstStyle/>
        <a:p>
          <a:endParaRPr lang="en-US" sz="1800"/>
        </a:p>
      </dgm:t>
    </dgm:pt>
    <dgm:pt modelId="{2F8DED24-6D43-49D1-AFAF-636EAD7BC40C}" type="sibTrans" cxnId="{500F4185-EC84-4CE5-9C03-C08A7B508F7C}">
      <dgm:prSet/>
      <dgm:spPr/>
      <dgm:t>
        <a:bodyPr/>
        <a:lstStyle/>
        <a:p>
          <a:endParaRPr lang="en-US" sz="1800"/>
        </a:p>
      </dgm:t>
    </dgm:pt>
    <dgm:pt modelId="{6FF81603-24FF-4DBA-BE3F-435049F29F88}">
      <dgm:prSet phldrT="[Text]" custT="1"/>
      <dgm:spPr/>
      <dgm:t>
        <a:bodyPr/>
        <a:lstStyle/>
        <a:p>
          <a:pPr algn="l"/>
          <a:r>
            <a:rPr lang="pt-BR" sz="1800" smtClean="0"/>
            <a:t>reducerea emisiilor de NOX</a:t>
          </a:r>
          <a:endParaRPr lang="en-US" sz="1800" dirty="0"/>
        </a:p>
      </dgm:t>
    </dgm:pt>
    <dgm:pt modelId="{4DC9A115-9722-47EC-B03B-CE65F3BCED7F}" type="parTrans" cxnId="{07AE7816-02D8-4D7B-AD7C-F2F6CA4CDA79}">
      <dgm:prSet/>
      <dgm:spPr/>
      <dgm:t>
        <a:bodyPr/>
        <a:lstStyle/>
        <a:p>
          <a:endParaRPr lang="en-US" sz="1800"/>
        </a:p>
      </dgm:t>
    </dgm:pt>
    <dgm:pt modelId="{031DD967-221D-4409-9CC5-1465EDB0BD47}" type="sibTrans" cxnId="{07AE7816-02D8-4D7B-AD7C-F2F6CA4CDA79}">
      <dgm:prSet/>
      <dgm:spPr/>
      <dgm:t>
        <a:bodyPr/>
        <a:lstStyle/>
        <a:p>
          <a:endParaRPr lang="en-US" sz="1800"/>
        </a:p>
      </dgm:t>
    </dgm:pt>
    <dgm:pt modelId="{9391CC4C-413B-4DD9-A949-ECB2D74D5AC2}">
      <dgm:prSet phldrT="[Text]" custT="1"/>
      <dgm:spPr/>
      <dgm:t>
        <a:bodyPr/>
        <a:lstStyle/>
        <a:p>
          <a:pPr algn="l"/>
          <a:r>
            <a:rPr lang="pt-BR" sz="1800" smtClean="0"/>
            <a:t>reducerea emisiilor de SO2</a:t>
          </a:r>
          <a:endParaRPr lang="en-US" sz="1800" dirty="0"/>
        </a:p>
      </dgm:t>
    </dgm:pt>
    <dgm:pt modelId="{5207AFB3-FE0E-4498-BA1D-667150E2D5EA}" type="parTrans" cxnId="{0B33201F-8ACD-40F0-92EC-BE147D1658A6}">
      <dgm:prSet/>
      <dgm:spPr/>
      <dgm:t>
        <a:bodyPr/>
        <a:lstStyle/>
        <a:p>
          <a:endParaRPr lang="en-US" sz="1800"/>
        </a:p>
      </dgm:t>
    </dgm:pt>
    <dgm:pt modelId="{1ED0A0A8-3715-4DEB-9448-9515A1B2C796}" type="sibTrans" cxnId="{0B33201F-8ACD-40F0-92EC-BE147D1658A6}">
      <dgm:prSet/>
      <dgm:spPr/>
      <dgm:t>
        <a:bodyPr/>
        <a:lstStyle/>
        <a:p>
          <a:endParaRPr lang="en-US" sz="1800"/>
        </a:p>
      </dgm:t>
    </dgm:pt>
    <dgm:pt modelId="{239B4B3C-76F7-4878-B8D7-09BD9DB39DA8}">
      <dgm:prSet phldrT="[Text]" custT="1"/>
      <dgm:spPr/>
      <dgm:t>
        <a:bodyPr/>
        <a:lstStyle/>
        <a:p>
          <a:pPr algn="l"/>
          <a:r>
            <a:rPr lang="ro-RO" sz="1800" smtClean="0"/>
            <a:t>r</a:t>
          </a:r>
          <a:r>
            <a:rPr lang="pt-BR" sz="1800" smtClean="0"/>
            <a:t>educerea cantității de pulberi emise</a:t>
          </a:r>
          <a:endParaRPr lang="en-US" sz="1800" dirty="0"/>
        </a:p>
      </dgm:t>
    </dgm:pt>
    <dgm:pt modelId="{A988A313-2B70-4A0B-8F9C-29A0FE571090}" type="parTrans" cxnId="{4C35E10C-15FC-4206-8DE7-995CC246FAF5}">
      <dgm:prSet/>
      <dgm:spPr/>
      <dgm:t>
        <a:bodyPr/>
        <a:lstStyle/>
        <a:p>
          <a:endParaRPr lang="en-US" sz="1800"/>
        </a:p>
      </dgm:t>
    </dgm:pt>
    <dgm:pt modelId="{5A8D9556-50CB-4DBC-A535-C4B3429A1F45}" type="sibTrans" cxnId="{4C35E10C-15FC-4206-8DE7-995CC246FAF5}">
      <dgm:prSet/>
      <dgm:spPr/>
      <dgm:t>
        <a:bodyPr/>
        <a:lstStyle/>
        <a:p>
          <a:endParaRPr lang="en-US" sz="1800"/>
        </a:p>
      </dgm:t>
    </dgm:pt>
    <dgm:pt modelId="{0AAFD15E-EADD-4357-B642-CFE584601976}">
      <dgm:prSet phldrT="[Text]" custT="1"/>
      <dgm:spPr/>
      <dgm:t>
        <a:bodyPr/>
        <a:lstStyle/>
        <a:p>
          <a:r>
            <a:rPr lang="pt-BR" sz="1800" smtClean="0"/>
            <a:t>obținerea unei economii de energie termică prin reducerea pierderilor de căldură</a:t>
          </a:r>
          <a:endParaRPr lang="en-US" sz="1800" dirty="0"/>
        </a:p>
      </dgm:t>
    </dgm:pt>
    <dgm:pt modelId="{6E14B0E3-CD5C-42EF-A3B3-7E46525197D0}" type="parTrans" cxnId="{3CCE7AE9-61FA-4935-9479-D8ED0A72F054}">
      <dgm:prSet/>
      <dgm:spPr/>
      <dgm:t>
        <a:bodyPr/>
        <a:lstStyle/>
        <a:p>
          <a:endParaRPr lang="en-US" sz="1800"/>
        </a:p>
      </dgm:t>
    </dgm:pt>
    <dgm:pt modelId="{FDA9C73C-2E7D-4A5D-A9B0-C63AC003D598}" type="sibTrans" cxnId="{3CCE7AE9-61FA-4935-9479-D8ED0A72F054}">
      <dgm:prSet/>
      <dgm:spPr/>
      <dgm:t>
        <a:bodyPr/>
        <a:lstStyle/>
        <a:p>
          <a:endParaRPr lang="en-US" sz="1800"/>
        </a:p>
      </dgm:t>
    </dgm:pt>
    <dgm:pt modelId="{313A6E3D-4F97-4936-B59A-37D3830473AB}">
      <dgm:prSet phldrT="[Text]" custT="1"/>
      <dgm:spPr/>
      <dgm:t>
        <a:bodyPr/>
        <a:lstStyle/>
        <a:p>
          <a:endParaRPr lang="en-US" sz="1800" dirty="0">
            <a:solidFill>
              <a:schemeClr val="tx1"/>
            </a:solidFill>
          </a:endParaRPr>
        </a:p>
      </dgm:t>
    </dgm:pt>
    <dgm:pt modelId="{704C1BDE-C9E6-4D27-89F7-265CCEB0F3B3}" type="parTrans" cxnId="{FFBD3DB7-28AE-4AE0-85EA-013AFA38A002}">
      <dgm:prSet/>
      <dgm:spPr/>
      <dgm:t>
        <a:bodyPr/>
        <a:lstStyle/>
        <a:p>
          <a:endParaRPr lang="en-US"/>
        </a:p>
      </dgm:t>
    </dgm:pt>
    <dgm:pt modelId="{BBBAF2DF-A423-4A45-89CD-4AC2898C2CA2}" type="sibTrans" cxnId="{FFBD3DB7-28AE-4AE0-85EA-013AFA38A002}">
      <dgm:prSet/>
      <dgm:spPr/>
      <dgm:t>
        <a:bodyPr/>
        <a:lstStyle/>
        <a:p>
          <a:endParaRPr lang="en-US"/>
        </a:p>
      </dgm:t>
    </dgm:pt>
    <dgm:pt modelId="{633A498B-7B67-4781-8B5A-5234465A30EC}" type="pres">
      <dgm:prSet presAssocID="{7AC7B9FD-C6F5-40EA-8E2A-913A91AF088B}" presName="Name0" presStyleCnt="0">
        <dgm:presLayoutVars>
          <dgm:dir/>
          <dgm:animLvl val="lvl"/>
          <dgm:resizeHandles/>
        </dgm:presLayoutVars>
      </dgm:prSet>
      <dgm:spPr/>
      <dgm:t>
        <a:bodyPr/>
        <a:lstStyle/>
        <a:p>
          <a:endParaRPr lang="en-US"/>
        </a:p>
      </dgm:t>
    </dgm:pt>
    <dgm:pt modelId="{5685F139-1C0C-4523-A141-24D2CDF64D73}" type="pres">
      <dgm:prSet presAssocID="{E109B031-787F-47CB-9D1D-7E0AD35FA52A}" presName="linNode" presStyleCnt="0"/>
      <dgm:spPr/>
      <dgm:t>
        <a:bodyPr/>
        <a:lstStyle/>
        <a:p>
          <a:endParaRPr lang="en-US"/>
        </a:p>
      </dgm:t>
    </dgm:pt>
    <dgm:pt modelId="{E400869A-5555-4BE2-A62C-82733215981A}" type="pres">
      <dgm:prSet presAssocID="{E109B031-787F-47CB-9D1D-7E0AD35FA52A}" presName="parentShp" presStyleLbl="node1" presStyleIdx="0" presStyleCnt="2">
        <dgm:presLayoutVars>
          <dgm:bulletEnabled val="1"/>
        </dgm:presLayoutVars>
      </dgm:prSet>
      <dgm:spPr/>
      <dgm:t>
        <a:bodyPr/>
        <a:lstStyle/>
        <a:p>
          <a:endParaRPr lang="en-US"/>
        </a:p>
      </dgm:t>
    </dgm:pt>
    <dgm:pt modelId="{175D9836-271A-4D60-8B04-FE0445515AF7}" type="pres">
      <dgm:prSet presAssocID="{E109B031-787F-47CB-9D1D-7E0AD35FA52A}" presName="childShp" presStyleLbl="bgAccFollowNode1" presStyleIdx="0" presStyleCnt="2">
        <dgm:presLayoutVars>
          <dgm:bulletEnabled val="1"/>
        </dgm:presLayoutVars>
      </dgm:prSet>
      <dgm:spPr/>
      <dgm:t>
        <a:bodyPr/>
        <a:lstStyle/>
        <a:p>
          <a:endParaRPr lang="en-US"/>
        </a:p>
      </dgm:t>
    </dgm:pt>
    <dgm:pt modelId="{6062AB05-4E8A-491E-B932-DCCC43586CAC}" type="pres">
      <dgm:prSet presAssocID="{91783B9E-A4A5-4455-95A1-FFBA59D0C93D}" presName="spacing" presStyleCnt="0"/>
      <dgm:spPr/>
      <dgm:t>
        <a:bodyPr/>
        <a:lstStyle/>
        <a:p>
          <a:endParaRPr lang="en-US"/>
        </a:p>
      </dgm:t>
    </dgm:pt>
    <dgm:pt modelId="{78F98660-AFD8-436A-B228-4562EF5C262F}" type="pres">
      <dgm:prSet presAssocID="{84539429-FA38-4FB1-A2BC-D461C8894F21}" presName="linNode" presStyleCnt="0"/>
      <dgm:spPr/>
      <dgm:t>
        <a:bodyPr/>
        <a:lstStyle/>
        <a:p>
          <a:endParaRPr lang="en-US"/>
        </a:p>
      </dgm:t>
    </dgm:pt>
    <dgm:pt modelId="{C7083E0F-B692-4A73-9817-AFAF68C3EE19}" type="pres">
      <dgm:prSet presAssocID="{84539429-FA38-4FB1-A2BC-D461C8894F21}" presName="parentShp" presStyleLbl="node1" presStyleIdx="1" presStyleCnt="2">
        <dgm:presLayoutVars>
          <dgm:bulletEnabled val="1"/>
        </dgm:presLayoutVars>
      </dgm:prSet>
      <dgm:spPr/>
      <dgm:t>
        <a:bodyPr/>
        <a:lstStyle/>
        <a:p>
          <a:endParaRPr lang="en-US"/>
        </a:p>
      </dgm:t>
    </dgm:pt>
    <dgm:pt modelId="{68D15E15-F861-48D1-89D3-867653D507E0}" type="pres">
      <dgm:prSet presAssocID="{84539429-FA38-4FB1-A2BC-D461C8894F21}" presName="childShp" presStyleLbl="bgAccFollowNode1" presStyleIdx="1" presStyleCnt="2">
        <dgm:presLayoutVars>
          <dgm:bulletEnabled val="1"/>
        </dgm:presLayoutVars>
      </dgm:prSet>
      <dgm:spPr/>
      <dgm:t>
        <a:bodyPr/>
        <a:lstStyle/>
        <a:p>
          <a:endParaRPr lang="en-US"/>
        </a:p>
      </dgm:t>
    </dgm:pt>
  </dgm:ptLst>
  <dgm:cxnLst>
    <dgm:cxn modelId="{500F4185-EC84-4CE5-9C03-C08A7B508F7C}" srcId="{E109B031-787F-47CB-9D1D-7E0AD35FA52A}" destId="{75C0CC99-A143-4689-99F8-48FAE88C6160}" srcOrd="1" destOrd="0" parTransId="{04DC34B3-EA15-411D-A83D-5919ACD2C12B}" sibTransId="{2F8DED24-6D43-49D1-AFAF-636EAD7BC40C}"/>
    <dgm:cxn modelId="{3CCE7AE9-61FA-4935-9479-D8ED0A72F054}" srcId="{E109B031-787F-47CB-9D1D-7E0AD35FA52A}" destId="{0AAFD15E-EADD-4357-B642-CFE584601976}" srcOrd="2" destOrd="0" parTransId="{6E14B0E3-CD5C-42EF-A3B3-7E46525197D0}" sibTransId="{FDA9C73C-2E7D-4A5D-A9B0-C63AC003D598}"/>
    <dgm:cxn modelId="{E10F4531-20F8-45F3-8E77-77158B6C5B22}" type="presOf" srcId="{84539429-FA38-4FB1-A2BC-D461C8894F21}" destId="{C7083E0F-B692-4A73-9817-AFAF68C3EE19}" srcOrd="0" destOrd="0" presId="urn:microsoft.com/office/officeart/2005/8/layout/vList6"/>
    <dgm:cxn modelId="{FFBD3DB7-28AE-4AE0-85EA-013AFA38A002}" srcId="{E109B031-787F-47CB-9D1D-7E0AD35FA52A}" destId="{313A6E3D-4F97-4936-B59A-37D3830473AB}" srcOrd="0" destOrd="0" parTransId="{704C1BDE-C9E6-4D27-89F7-265CCEB0F3B3}" sibTransId="{BBBAF2DF-A423-4A45-89CD-4AC2898C2CA2}"/>
    <dgm:cxn modelId="{0B33201F-8ACD-40F0-92EC-BE147D1658A6}" srcId="{84539429-FA38-4FB1-A2BC-D461C8894F21}" destId="{9391CC4C-413B-4DD9-A949-ECB2D74D5AC2}" srcOrd="3" destOrd="0" parTransId="{5207AFB3-FE0E-4498-BA1D-667150E2D5EA}" sibTransId="{1ED0A0A8-3715-4DEB-9448-9515A1B2C796}"/>
    <dgm:cxn modelId="{79639491-5DF7-44C2-8279-47BD014B4606}" type="presOf" srcId="{9391CC4C-413B-4DD9-A949-ECB2D74D5AC2}" destId="{68D15E15-F861-48D1-89D3-867653D507E0}" srcOrd="0" destOrd="3" presId="urn:microsoft.com/office/officeart/2005/8/layout/vList6"/>
    <dgm:cxn modelId="{3BCA2579-34FA-4FDB-85E7-5566149509EF}" type="presOf" srcId="{6FF81603-24FF-4DBA-BE3F-435049F29F88}" destId="{68D15E15-F861-48D1-89D3-867653D507E0}" srcOrd="0" destOrd="2" presId="urn:microsoft.com/office/officeart/2005/8/layout/vList6"/>
    <dgm:cxn modelId="{7794A96D-B02F-4DEA-A74B-9B5282A8A124}" type="presOf" srcId="{75C0CC99-A143-4689-99F8-48FAE88C6160}" destId="{175D9836-271A-4D60-8B04-FE0445515AF7}" srcOrd="0" destOrd="1" presId="urn:microsoft.com/office/officeart/2005/8/layout/vList6"/>
    <dgm:cxn modelId="{711DE835-5F0C-463F-8080-63EDF6B79F7F}" srcId="{7AC7B9FD-C6F5-40EA-8E2A-913A91AF088B}" destId="{84539429-FA38-4FB1-A2BC-D461C8894F21}" srcOrd="1" destOrd="0" parTransId="{1ECD5E96-2EA6-432A-9767-7BB4140CC719}" sibTransId="{2F2893F9-1810-4C22-952C-CB28AEC100B6}"/>
    <dgm:cxn modelId="{08D43A10-9B9A-4D5A-BCC6-A6B0A05784C4}" type="presOf" srcId="{E109B031-787F-47CB-9D1D-7E0AD35FA52A}" destId="{E400869A-5555-4BE2-A62C-82733215981A}" srcOrd="0" destOrd="0" presId="urn:microsoft.com/office/officeart/2005/8/layout/vList6"/>
    <dgm:cxn modelId="{CB2E6EB8-5301-4147-BC09-BBB76EAA0B67}" srcId="{84539429-FA38-4FB1-A2BC-D461C8894F21}" destId="{59135CAF-62C9-410D-B1E4-82448C175E5E}" srcOrd="0" destOrd="0" parTransId="{116EF526-0E06-43FA-8B3E-B0CD3B7CF426}" sibTransId="{30155089-408F-4FAA-86E3-7036C32CAA38}"/>
    <dgm:cxn modelId="{93050875-354F-46E0-91BC-D87804FA9959}" type="presOf" srcId="{0AAFD15E-EADD-4357-B642-CFE584601976}" destId="{175D9836-271A-4D60-8B04-FE0445515AF7}" srcOrd="0" destOrd="2" presId="urn:microsoft.com/office/officeart/2005/8/layout/vList6"/>
    <dgm:cxn modelId="{8EABEBAB-AA7D-4E78-9231-0E150710ECA1}" type="presOf" srcId="{313A6E3D-4F97-4936-B59A-37D3830473AB}" destId="{175D9836-271A-4D60-8B04-FE0445515AF7}" srcOrd="0" destOrd="0" presId="urn:microsoft.com/office/officeart/2005/8/layout/vList6"/>
    <dgm:cxn modelId="{1551BD27-F0D5-46EA-8489-FD9EB6C8B081}" type="presOf" srcId="{239B4B3C-76F7-4878-B8D7-09BD9DB39DA8}" destId="{68D15E15-F861-48D1-89D3-867653D507E0}" srcOrd="0" destOrd="4" presId="urn:microsoft.com/office/officeart/2005/8/layout/vList6"/>
    <dgm:cxn modelId="{E984C24C-A6AA-4BD8-85B5-9A1C86929362}" type="presOf" srcId="{64B55E7B-E27C-45A6-AE84-13C35079FEED}" destId="{68D15E15-F861-48D1-89D3-867653D507E0}" srcOrd="0" destOrd="1" presId="urn:microsoft.com/office/officeart/2005/8/layout/vList6"/>
    <dgm:cxn modelId="{EE12C007-F41B-41E2-9039-58B7C48F16A2}" type="presOf" srcId="{7AC7B9FD-C6F5-40EA-8E2A-913A91AF088B}" destId="{633A498B-7B67-4781-8B5A-5234465A30EC}" srcOrd="0" destOrd="0" presId="urn:microsoft.com/office/officeart/2005/8/layout/vList6"/>
    <dgm:cxn modelId="{4C35E10C-15FC-4206-8DE7-995CC246FAF5}" srcId="{84539429-FA38-4FB1-A2BC-D461C8894F21}" destId="{239B4B3C-76F7-4878-B8D7-09BD9DB39DA8}" srcOrd="4" destOrd="0" parTransId="{A988A313-2B70-4A0B-8F9C-29A0FE571090}" sibTransId="{5A8D9556-50CB-4DBC-A535-C4B3429A1F45}"/>
    <dgm:cxn modelId="{17B0441A-F237-49CF-8F10-E7602AC0AB34}" srcId="{7AC7B9FD-C6F5-40EA-8E2A-913A91AF088B}" destId="{E109B031-787F-47CB-9D1D-7E0AD35FA52A}" srcOrd="0" destOrd="0" parTransId="{98C3D58A-7C1E-4424-AF1C-1A86FD55DB91}" sibTransId="{91783B9E-A4A5-4455-95A1-FFBA59D0C93D}"/>
    <dgm:cxn modelId="{07AE7816-02D8-4D7B-AD7C-F2F6CA4CDA79}" srcId="{84539429-FA38-4FB1-A2BC-D461C8894F21}" destId="{6FF81603-24FF-4DBA-BE3F-435049F29F88}" srcOrd="2" destOrd="0" parTransId="{4DC9A115-9722-47EC-B03B-CE65F3BCED7F}" sibTransId="{031DD967-221D-4409-9CC5-1465EDB0BD47}"/>
    <dgm:cxn modelId="{EB3863A6-D11D-4620-A648-DB12D38C1618}" type="presOf" srcId="{59135CAF-62C9-410D-B1E4-82448C175E5E}" destId="{68D15E15-F861-48D1-89D3-867653D507E0}" srcOrd="0" destOrd="0" presId="urn:microsoft.com/office/officeart/2005/8/layout/vList6"/>
    <dgm:cxn modelId="{4B81696D-8B9D-412A-A844-E966EDAB8CB1}" srcId="{84539429-FA38-4FB1-A2BC-D461C8894F21}" destId="{64B55E7B-E27C-45A6-AE84-13C35079FEED}" srcOrd="1" destOrd="0" parTransId="{A4017958-71FC-4C5C-9D0B-0B5DD0CFE91A}" sibTransId="{26065B6B-0AC4-488D-AF20-11A16E94F28E}"/>
    <dgm:cxn modelId="{69AC26F1-934C-489E-B761-F2F9F0661ECE}" type="presParOf" srcId="{633A498B-7B67-4781-8B5A-5234465A30EC}" destId="{5685F139-1C0C-4523-A141-24D2CDF64D73}" srcOrd="0" destOrd="0" presId="urn:microsoft.com/office/officeart/2005/8/layout/vList6"/>
    <dgm:cxn modelId="{0FFA8676-DE47-4A94-9DD2-D65DB4787473}" type="presParOf" srcId="{5685F139-1C0C-4523-A141-24D2CDF64D73}" destId="{E400869A-5555-4BE2-A62C-82733215981A}" srcOrd="0" destOrd="0" presId="urn:microsoft.com/office/officeart/2005/8/layout/vList6"/>
    <dgm:cxn modelId="{73D67998-AB72-425D-A09A-29EE281903B6}" type="presParOf" srcId="{5685F139-1C0C-4523-A141-24D2CDF64D73}" destId="{175D9836-271A-4D60-8B04-FE0445515AF7}" srcOrd="1" destOrd="0" presId="urn:microsoft.com/office/officeart/2005/8/layout/vList6"/>
    <dgm:cxn modelId="{EC09FC42-6C74-4371-882D-4BFD51AD11A1}" type="presParOf" srcId="{633A498B-7B67-4781-8B5A-5234465A30EC}" destId="{6062AB05-4E8A-491E-B932-DCCC43586CAC}" srcOrd="1" destOrd="0" presId="urn:microsoft.com/office/officeart/2005/8/layout/vList6"/>
    <dgm:cxn modelId="{C56CAB36-1630-4C56-8B88-C266AD4AF349}" type="presParOf" srcId="{633A498B-7B67-4781-8B5A-5234465A30EC}" destId="{78F98660-AFD8-436A-B228-4562EF5C262F}" srcOrd="2" destOrd="0" presId="urn:microsoft.com/office/officeart/2005/8/layout/vList6"/>
    <dgm:cxn modelId="{7306AB9E-90B1-4C1F-A245-30E2876B7D93}" type="presParOf" srcId="{78F98660-AFD8-436A-B228-4562EF5C262F}" destId="{C7083E0F-B692-4A73-9817-AFAF68C3EE19}" srcOrd="0" destOrd="0" presId="urn:microsoft.com/office/officeart/2005/8/layout/vList6"/>
    <dgm:cxn modelId="{EE225D56-681E-4F90-B46A-BF01C28A193F}" type="presParOf" srcId="{78F98660-AFD8-436A-B228-4562EF5C262F}" destId="{68D15E15-F861-48D1-89D3-867653D507E0}" srcOrd="1" destOrd="0" presId="urn:microsoft.com/office/officeart/2005/8/layout/vList6"/>
  </dgm:cxnLst>
  <dgm:bg/>
  <dgm:whole/>
</dgm:dataModel>
</file>

<file path=ppt/diagrams/data13.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2000" b="1" dirty="0" smtClean="0">
              <a:solidFill>
                <a:srgbClr val="C00000"/>
              </a:solidFill>
            </a:rPr>
            <a:t>25 </a:t>
          </a:r>
          <a:r>
            <a:rPr lang="en-US" sz="2000" b="1" dirty="0" err="1" smtClean="0">
              <a:solidFill>
                <a:srgbClr val="C00000"/>
              </a:solidFill>
            </a:rPr>
            <a:t>milioane</a:t>
          </a:r>
          <a:r>
            <a:rPr lang="en-US" sz="2000" b="1" dirty="0" smtClean="0">
              <a:solidFill>
                <a:srgbClr val="C00000"/>
              </a:solidFill>
            </a:rPr>
            <a:t> euro</a:t>
          </a:r>
          <a:endParaRPr lang="en-US" sz="20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vi-VN" sz="1600" b="1" dirty="0" smtClean="0">
              <a:solidFill>
                <a:schemeClr val="tx1"/>
              </a:solidFill>
            </a:rPr>
            <a:t>GEOTERMAL</a:t>
          </a:r>
          <a:r>
            <a:rPr lang="en-US" sz="1600" b="1" dirty="0" smtClean="0">
              <a:solidFill>
                <a:schemeClr val="tx1"/>
              </a:solidFill>
            </a:rPr>
            <a:t> </a:t>
          </a:r>
          <a:r>
            <a:rPr lang="vi-VN" sz="1600" b="1" dirty="0" smtClean="0">
              <a:solidFill>
                <a:schemeClr val="tx1"/>
              </a:solidFill>
            </a:rPr>
            <a:t>IN </a:t>
          </a:r>
          <a:r>
            <a:rPr lang="en-US" sz="1600" b="1" dirty="0" smtClean="0">
              <a:solidFill>
                <a:schemeClr val="tx1"/>
              </a:solidFill>
            </a:rPr>
            <a:t>ZONA NOII SALI POLIVALENTE</a:t>
          </a:r>
          <a:endParaRPr lang="en-US" sz="16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22995463-4F4F-41FF-910D-05A98702250F}">
      <dgm:prSet phldrT="[Text]" custT="1"/>
      <dgm:spPr/>
      <dgm:t>
        <a:bodyPr/>
        <a:lstStyle/>
        <a:p>
          <a:r>
            <a:rPr lang="vi-VN" sz="1800" b="1" dirty="0" smtClean="0">
              <a:solidFill>
                <a:schemeClr val="tx1"/>
              </a:solidFill>
            </a:rPr>
            <a:t>GEOTERMAL</a:t>
          </a:r>
          <a:r>
            <a:rPr lang="en-US" sz="1800" b="1" dirty="0" smtClean="0">
              <a:solidFill>
                <a:schemeClr val="tx1"/>
              </a:solidFill>
            </a:rPr>
            <a:t> </a:t>
          </a:r>
          <a:r>
            <a:rPr lang="vi-VN" sz="1800" b="1" dirty="0" smtClean="0">
              <a:solidFill>
                <a:schemeClr val="tx1"/>
              </a:solidFill>
            </a:rPr>
            <a:t>IN CARTIERUL NUFĂRUL </a:t>
          </a:r>
          <a:r>
            <a:rPr lang="en-US" sz="1800" b="1" dirty="0" smtClean="0">
              <a:solidFill>
                <a:schemeClr val="tx1"/>
              </a:solidFill>
            </a:rPr>
            <a:t>1</a:t>
          </a:r>
          <a:endParaRPr lang="en-US" sz="1800" b="1" dirty="0"/>
        </a:p>
      </dgm:t>
    </dgm:pt>
    <dgm:pt modelId="{37C49673-6608-4BC9-8D4A-69559A496EDB}" type="parTrans" cxnId="{BDCC8450-4B9A-468F-A0A2-3C25AC2F8612}">
      <dgm:prSet/>
      <dgm:spPr/>
      <dgm:t>
        <a:bodyPr/>
        <a:lstStyle/>
        <a:p>
          <a:endParaRPr lang="en-US"/>
        </a:p>
      </dgm:t>
    </dgm:pt>
    <dgm:pt modelId="{AEA5A512-A9D7-4E9F-8203-B051717EE3BA}" type="sibTrans" cxnId="{BDCC8450-4B9A-468F-A0A2-3C25AC2F8612}">
      <dgm:prSet/>
      <dgm:spPr/>
      <dgm:t>
        <a:bodyPr/>
        <a:lstStyle/>
        <a:p>
          <a:endParaRPr lang="en-US"/>
        </a:p>
      </dgm:t>
    </dgm:pt>
    <dgm:pt modelId="{6D08900E-41F3-4DC4-8DF4-DCFD2B393450}">
      <dgm:prSet phldrT="[Text]" custT="1"/>
      <dgm:spPr/>
      <dgm:t>
        <a:bodyPr/>
        <a:lstStyle/>
        <a:p>
          <a:r>
            <a:rPr lang="en-US" sz="1600" b="1" dirty="0" smtClean="0"/>
            <a:t>STATII REINCARCARE VEHICULE ELECTRICE</a:t>
          </a:r>
          <a:endParaRPr lang="en-US" sz="1600" b="1" dirty="0"/>
        </a:p>
      </dgm:t>
    </dgm:pt>
    <dgm:pt modelId="{1C43FAC8-6FF6-400F-ACF5-902F08F1B3A0}" type="parTrans" cxnId="{D71007C6-9E24-48A3-840C-CA495C95DF6E}">
      <dgm:prSet/>
      <dgm:spPr/>
      <dgm:t>
        <a:bodyPr/>
        <a:lstStyle/>
        <a:p>
          <a:endParaRPr lang="en-US"/>
        </a:p>
      </dgm:t>
    </dgm:pt>
    <dgm:pt modelId="{5F550108-A17E-4938-9D6B-FEED25FB098F}" type="sibTrans" cxnId="{D71007C6-9E24-48A3-840C-CA495C95DF6E}">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691"/>
      <dgm:spPr/>
      <dgm:t>
        <a:bodyPr/>
        <a:lstStyle/>
        <a:p>
          <a:endParaRPr lang="en-US"/>
        </a:p>
      </dgm:t>
    </dgm:pt>
    <dgm:pt modelId="{244128C0-64E0-420B-88F5-B9296F3FD96A}" type="pres">
      <dgm:prSet presAssocID="{85AE6DB9-4A9D-49AD-B7B6-794EE33ED294}" presName="Name9" presStyleLbl="parChTrans1D2" presStyleIdx="0" presStyleCnt="3" custScaleX="2000000"/>
      <dgm:spPr/>
      <dgm:t>
        <a:bodyPr/>
        <a:lstStyle/>
        <a:p>
          <a:endParaRPr lang="en-US"/>
        </a:p>
      </dgm:t>
    </dgm:pt>
    <dgm:pt modelId="{DE0B3308-9716-496A-A8F6-618AF5003468}" type="pres">
      <dgm:prSet presAssocID="{85AE6DB9-4A9D-49AD-B7B6-794EE33ED294}" presName="connTx" presStyleLbl="parChTrans1D2" presStyleIdx="0" presStyleCnt="3"/>
      <dgm:spPr/>
      <dgm:t>
        <a:bodyPr/>
        <a:lstStyle/>
        <a:p>
          <a:endParaRPr lang="en-US"/>
        </a:p>
      </dgm:t>
    </dgm:pt>
    <dgm:pt modelId="{D538DF36-4CA6-45F4-8715-7AF2B6B2D43E}" type="pres">
      <dgm:prSet presAssocID="{4AA01BDE-5348-4190-A47A-49ECD6329DE6}" presName="node" presStyleLbl="node1" presStyleIdx="0" presStyleCnt="3" custScaleX="169369" custScaleY="128925">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3" custScaleX="2000000"/>
      <dgm:spPr/>
      <dgm:t>
        <a:bodyPr/>
        <a:lstStyle/>
        <a:p>
          <a:endParaRPr lang="en-US"/>
        </a:p>
      </dgm:t>
    </dgm:pt>
    <dgm:pt modelId="{170BBAD9-A237-41E9-87E9-0AC956AD78F1}" type="pres">
      <dgm:prSet presAssocID="{37C49673-6608-4BC9-8D4A-69559A496EDB}" presName="connTx" presStyleLbl="parChTrans1D2" presStyleIdx="1" presStyleCnt="3"/>
      <dgm:spPr/>
      <dgm:t>
        <a:bodyPr/>
        <a:lstStyle/>
        <a:p>
          <a:endParaRPr lang="en-US"/>
        </a:p>
      </dgm:t>
    </dgm:pt>
    <dgm:pt modelId="{69A26004-B428-47CC-8A35-DDE73782A66A}" type="pres">
      <dgm:prSet presAssocID="{22995463-4F4F-41FF-910D-05A98702250F}" presName="node" presStyleLbl="node1" presStyleIdx="1" presStyleCnt="3" custScaleX="169369" custScaleY="128925" custRadScaleRad="138267">
        <dgm:presLayoutVars>
          <dgm:bulletEnabled val="1"/>
        </dgm:presLayoutVars>
      </dgm:prSet>
      <dgm:spPr/>
      <dgm:t>
        <a:bodyPr/>
        <a:lstStyle/>
        <a:p>
          <a:endParaRPr lang="en-US"/>
        </a:p>
      </dgm:t>
    </dgm:pt>
    <dgm:pt modelId="{347B74F1-F1D5-4586-83AD-5A157A585187}" type="pres">
      <dgm:prSet presAssocID="{1C43FAC8-6FF6-400F-ACF5-902F08F1B3A0}" presName="Name9" presStyleLbl="parChTrans1D2" presStyleIdx="2" presStyleCnt="3" custScaleX="2000000"/>
      <dgm:spPr/>
      <dgm:t>
        <a:bodyPr/>
        <a:lstStyle/>
        <a:p>
          <a:endParaRPr lang="en-US"/>
        </a:p>
      </dgm:t>
    </dgm:pt>
    <dgm:pt modelId="{B9C03906-29C0-4D84-9F39-78D9B24DBA54}" type="pres">
      <dgm:prSet presAssocID="{1C43FAC8-6FF6-400F-ACF5-902F08F1B3A0}" presName="connTx" presStyleLbl="parChTrans1D2" presStyleIdx="2" presStyleCnt="3"/>
      <dgm:spPr/>
      <dgm:t>
        <a:bodyPr/>
        <a:lstStyle/>
        <a:p>
          <a:endParaRPr lang="en-US"/>
        </a:p>
      </dgm:t>
    </dgm:pt>
    <dgm:pt modelId="{520E2AC2-9850-41AA-890D-A2C484AA36FF}" type="pres">
      <dgm:prSet presAssocID="{6D08900E-41F3-4DC4-8DF4-DCFD2B393450}" presName="node" presStyleLbl="node1" presStyleIdx="2" presStyleCnt="3" custScaleX="169369" custScaleY="128925" custRadScaleRad="159276">
        <dgm:presLayoutVars>
          <dgm:bulletEnabled val="1"/>
        </dgm:presLayoutVars>
      </dgm:prSet>
      <dgm:spPr/>
      <dgm:t>
        <a:bodyPr/>
        <a:lstStyle/>
        <a:p>
          <a:endParaRPr lang="en-US"/>
        </a:p>
      </dgm:t>
    </dgm:pt>
  </dgm:ptLst>
  <dgm:cxnLst>
    <dgm:cxn modelId="{C637C9E2-E861-44D0-9DA0-5CD37ECD3E1F}" type="presOf" srcId="{4AA01BDE-5348-4190-A47A-49ECD6329DE6}" destId="{D538DF36-4CA6-45F4-8715-7AF2B6B2D43E}" srcOrd="0" destOrd="0" presId="urn:microsoft.com/office/officeart/2005/8/layout/radial1"/>
    <dgm:cxn modelId="{41CEDED3-A3AC-43AD-9C39-A733D299B7CD}" srcId="{BBF0288C-1CDA-41DA-A06E-187A47B70702}" destId="{C2AFFDBB-CD95-48CD-ACD0-E3595DEFE246}" srcOrd="0" destOrd="0" parTransId="{6E87A6F9-ABA3-483D-A28C-FF6FC80BEF81}" sibTransId="{177F0E6D-BE2F-4EAD-8100-B10B2F6D13E6}"/>
    <dgm:cxn modelId="{CFE1580C-5913-40FD-9ACF-861C36D0633F}" srcId="{C2AFFDBB-CD95-48CD-ACD0-E3595DEFE246}" destId="{4AA01BDE-5348-4190-A47A-49ECD6329DE6}" srcOrd="0" destOrd="0" parTransId="{85AE6DB9-4A9D-49AD-B7B6-794EE33ED294}" sibTransId="{550EFF19-8F23-44BB-8BB7-2D1BD6573B0E}"/>
    <dgm:cxn modelId="{373782A3-7FE2-4505-B155-0D8B04211737}" type="presOf" srcId="{85AE6DB9-4A9D-49AD-B7B6-794EE33ED294}" destId="{DE0B3308-9716-496A-A8F6-618AF5003468}" srcOrd="1" destOrd="0" presId="urn:microsoft.com/office/officeart/2005/8/layout/radial1"/>
    <dgm:cxn modelId="{D71007C6-9E24-48A3-840C-CA495C95DF6E}" srcId="{C2AFFDBB-CD95-48CD-ACD0-E3595DEFE246}" destId="{6D08900E-41F3-4DC4-8DF4-DCFD2B393450}" srcOrd="2" destOrd="0" parTransId="{1C43FAC8-6FF6-400F-ACF5-902F08F1B3A0}" sibTransId="{5F550108-A17E-4938-9D6B-FEED25FB098F}"/>
    <dgm:cxn modelId="{88CBDCDA-E03A-46A2-BD8C-B25D3EFE2F98}" type="presOf" srcId="{C2AFFDBB-CD95-48CD-ACD0-E3595DEFE246}" destId="{C86CBCFB-F06B-4A65-A4ED-DB7EB22B08CE}" srcOrd="0" destOrd="0" presId="urn:microsoft.com/office/officeart/2005/8/layout/radial1"/>
    <dgm:cxn modelId="{BDCC8450-4B9A-468F-A0A2-3C25AC2F8612}" srcId="{C2AFFDBB-CD95-48CD-ACD0-E3595DEFE246}" destId="{22995463-4F4F-41FF-910D-05A98702250F}" srcOrd="1" destOrd="0" parTransId="{37C49673-6608-4BC9-8D4A-69559A496EDB}" sibTransId="{AEA5A512-A9D7-4E9F-8203-B051717EE3BA}"/>
    <dgm:cxn modelId="{1D2F548B-3887-44E8-B923-0E6BEDFC53B0}" type="presOf" srcId="{BBF0288C-1CDA-41DA-A06E-187A47B70702}" destId="{FD3C432D-AF52-47A1-976B-0BED74CA3297}" srcOrd="0" destOrd="0" presId="urn:microsoft.com/office/officeart/2005/8/layout/radial1"/>
    <dgm:cxn modelId="{64E2C966-949C-4C63-995B-44EFAFB26D2D}" type="presOf" srcId="{1C43FAC8-6FF6-400F-ACF5-902F08F1B3A0}" destId="{347B74F1-F1D5-4586-83AD-5A157A585187}" srcOrd="0" destOrd="0" presId="urn:microsoft.com/office/officeart/2005/8/layout/radial1"/>
    <dgm:cxn modelId="{6BBF3534-65AC-4292-9C10-C255A1992E5B}" type="presOf" srcId="{6D08900E-41F3-4DC4-8DF4-DCFD2B393450}" destId="{520E2AC2-9850-41AA-890D-A2C484AA36FF}" srcOrd="0" destOrd="0" presId="urn:microsoft.com/office/officeart/2005/8/layout/radial1"/>
    <dgm:cxn modelId="{45B7A1CD-981E-4E2E-AF78-3EBDF5A05106}" type="presOf" srcId="{22995463-4F4F-41FF-910D-05A98702250F}" destId="{69A26004-B428-47CC-8A35-DDE73782A66A}" srcOrd="0" destOrd="0" presId="urn:microsoft.com/office/officeart/2005/8/layout/radial1"/>
    <dgm:cxn modelId="{BF64C595-8401-4E00-8F65-433F532140B3}" type="presOf" srcId="{85AE6DB9-4A9D-49AD-B7B6-794EE33ED294}" destId="{244128C0-64E0-420B-88F5-B9296F3FD96A}" srcOrd="0" destOrd="0" presId="urn:microsoft.com/office/officeart/2005/8/layout/radial1"/>
    <dgm:cxn modelId="{F9E5FDF7-2CFC-443F-BA1B-7465C886DB6A}" type="presOf" srcId="{37C49673-6608-4BC9-8D4A-69559A496EDB}" destId="{170BBAD9-A237-41E9-87E9-0AC956AD78F1}" srcOrd="1" destOrd="0" presId="urn:microsoft.com/office/officeart/2005/8/layout/radial1"/>
    <dgm:cxn modelId="{ECB321C1-A71A-4AE1-BD59-087F5EEA2E10}" type="presOf" srcId="{1C43FAC8-6FF6-400F-ACF5-902F08F1B3A0}" destId="{B9C03906-29C0-4D84-9F39-78D9B24DBA54}" srcOrd="1" destOrd="0" presId="urn:microsoft.com/office/officeart/2005/8/layout/radial1"/>
    <dgm:cxn modelId="{AAFE1409-D06D-4A79-BDC3-6696DF37EEC5}" type="presOf" srcId="{37C49673-6608-4BC9-8D4A-69559A496EDB}" destId="{84CBD7C6-62A0-4320-B094-BD807DE59441}" srcOrd="0" destOrd="0" presId="urn:microsoft.com/office/officeart/2005/8/layout/radial1"/>
    <dgm:cxn modelId="{E2ADFCB3-1BE0-4B38-B182-CC5BFC80594D}" type="presParOf" srcId="{FD3C432D-AF52-47A1-976B-0BED74CA3297}" destId="{C86CBCFB-F06B-4A65-A4ED-DB7EB22B08CE}" srcOrd="0" destOrd="0" presId="urn:microsoft.com/office/officeart/2005/8/layout/radial1"/>
    <dgm:cxn modelId="{A9392837-1852-4716-BC10-ADB6481B59C9}" type="presParOf" srcId="{FD3C432D-AF52-47A1-976B-0BED74CA3297}" destId="{244128C0-64E0-420B-88F5-B9296F3FD96A}" srcOrd="1" destOrd="0" presId="urn:microsoft.com/office/officeart/2005/8/layout/radial1"/>
    <dgm:cxn modelId="{9D694056-5128-4AE9-B841-2B7E82C8A3A5}" type="presParOf" srcId="{244128C0-64E0-420B-88F5-B9296F3FD96A}" destId="{DE0B3308-9716-496A-A8F6-618AF5003468}" srcOrd="0" destOrd="0" presId="urn:microsoft.com/office/officeart/2005/8/layout/radial1"/>
    <dgm:cxn modelId="{ECEE2E71-8A36-4EE4-A94D-C4FBE9093C64}" type="presParOf" srcId="{FD3C432D-AF52-47A1-976B-0BED74CA3297}" destId="{D538DF36-4CA6-45F4-8715-7AF2B6B2D43E}" srcOrd="2" destOrd="0" presId="urn:microsoft.com/office/officeart/2005/8/layout/radial1"/>
    <dgm:cxn modelId="{9BEA7CD8-3355-4ED9-8E9B-15F2F385CF88}" type="presParOf" srcId="{FD3C432D-AF52-47A1-976B-0BED74CA3297}" destId="{84CBD7C6-62A0-4320-B094-BD807DE59441}" srcOrd="3" destOrd="0" presId="urn:microsoft.com/office/officeart/2005/8/layout/radial1"/>
    <dgm:cxn modelId="{90C21AE2-FF98-43B1-A997-2B4593419C0B}" type="presParOf" srcId="{84CBD7C6-62A0-4320-B094-BD807DE59441}" destId="{170BBAD9-A237-41E9-87E9-0AC956AD78F1}" srcOrd="0" destOrd="0" presId="urn:microsoft.com/office/officeart/2005/8/layout/radial1"/>
    <dgm:cxn modelId="{C64A7465-0B08-4C7B-9714-5B45139C33B6}" type="presParOf" srcId="{FD3C432D-AF52-47A1-976B-0BED74CA3297}" destId="{69A26004-B428-47CC-8A35-DDE73782A66A}" srcOrd="4" destOrd="0" presId="urn:microsoft.com/office/officeart/2005/8/layout/radial1"/>
    <dgm:cxn modelId="{05D7E61E-053A-4834-8353-8F2A3C10CA5C}" type="presParOf" srcId="{FD3C432D-AF52-47A1-976B-0BED74CA3297}" destId="{347B74F1-F1D5-4586-83AD-5A157A585187}" srcOrd="5" destOrd="0" presId="urn:microsoft.com/office/officeart/2005/8/layout/radial1"/>
    <dgm:cxn modelId="{D830F5DA-A182-4097-938D-670095341F70}" type="presParOf" srcId="{347B74F1-F1D5-4586-83AD-5A157A585187}" destId="{B9C03906-29C0-4D84-9F39-78D9B24DBA54}" srcOrd="0" destOrd="0" presId="urn:microsoft.com/office/officeart/2005/8/layout/radial1"/>
    <dgm:cxn modelId="{3D61098E-7CBD-4C70-9947-BA3211A39E46}" type="presParOf" srcId="{FD3C432D-AF52-47A1-976B-0BED74CA3297}" destId="{520E2AC2-9850-41AA-890D-A2C484AA36FF}" srcOrd="6" destOrd="0" presId="urn:microsoft.com/office/officeart/2005/8/layout/radial1"/>
  </dgm:cxnLst>
  <dgm:bg/>
  <dgm:whole/>
</dgm:dataModel>
</file>

<file path=ppt/diagrams/data14.xml><?xml version="1.0" encoding="utf-8"?>
<dgm:dataModel xmlns:dgm="http://schemas.openxmlformats.org/drawingml/2006/diagram" xmlns:a="http://schemas.openxmlformats.org/drawingml/2006/main">
  <dgm:ptLst>
    <dgm:pt modelId="{ABB07B47-0C6D-48A7-9739-1DAB4F5846A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8BCAF61-D0D1-4B63-A10D-648A02E8BB6D}">
      <dgm:prSet phldrT="[Text]"/>
      <dgm:spPr/>
      <dgm:t>
        <a:bodyPr/>
        <a:lstStyle/>
        <a:p>
          <a:r>
            <a:rPr lang="en-US" dirty="0" smtClean="0"/>
            <a:t>1</a:t>
          </a:r>
          <a:endParaRPr lang="en-US" dirty="0"/>
        </a:p>
      </dgm:t>
    </dgm:pt>
    <dgm:pt modelId="{1018AE6E-1B8C-4E5C-9B33-1CFA86B39648}" type="parTrans" cxnId="{6C8370B8-4729-4917-B0A7-43BD2F0F67E8}">
      <dgm:prSet/>
      <dgm:spPr/>
      <dgm:t>
        <a:bodyPr/>
        <a:lstStyle/>
        <a:p>
          <a:endParaRPr lang="en-US"/>
        </a:p>
      </dgm:t>
    </dgm:pt>
    <dgm:pt modelId="{612E64DD-D18D-4A39-B812-46ECE4F2663A}" type="sibTrans" cxnId="{6C8370B8-4729-4917-B0A7-43BD2F0F67E8}">
      <dgm:prSet/>
      <dgm:spPr/>
      <dgm:t>
        <a:bodyPr/>
        <a:lstStyle/>
        <a:p>
          <a:endParaRPr lang="en-US"/>
        </a:p>
      </dgm:t>
    </dgm:pt>
    <dgm:pt modelId="{4875B5C3-6C78-4BAE-A9E0-89C5C91134E2}">
      <dgm:prSet phldrT="[Text]" custT="1"/>
      <dgm:spPr/>
      <dgm:t>
        <a:bodyPr/>
        <a:lstStyle/>
        <a:p>
          <a:r>
            <a:rPr lang="en-US" sz="1800" dirty="0" err="1" smtClean="0"/>
            <a:t>Rețea</a:t>
          </a:r>
          <a:r>
            <a:rPr lang="en-US" sz="1800" dirty="0" smtClean="0"/>
            <a:t> de transport </a:t>
          </a:r>
          <a:r>
            <a:rPr lang="en-US" sz="1800" dirty="0" err="1" smtClean="0"/>
            <a:t>pentru</a:t>
          </a:r>
          <a:r>
            <a:rPr lang="en-US" sz="1800" dirty="0" smtClean="0"/>
            <a:t> agent </a:t>
          </a:r>
          <a:r>
            <a:rPr lang="en-US" sz="1800" dirty="0" err="1" smtClean="0"/>
            <a:t>termic</a:t>
          </a:r>
          <a:r>
            <a:rPr lang="en-US" sz="1800" dirty="0" smtClean="0"/>
            <a:t> </a:t>
          </a:r>
          <a:r>
            <a:rPr lang="en-US" sz="1800" dirty="0" err="1" smtClean="0"/>
            <a:t>și</a:t>
          </a:r>
          <a:r>
            <a:rPr lang="en-US" sz="1800" dirty="0" smtClean="0"/>
            <a:t> </a:t>
          </a:r>
          <a:r>
            <a:rPr lang="en-US" sz="1800" dirty="0" err="1" smtClean="0"/>
            <a:t>apa</a:t>
          </a:r>
          <a:r>
            <a:rPr lang="en-US" sz="1800" dirty="0" smtClean="0"/>
            <a:t> </a:t>
          </a:r>
          <a:r>
            <a:rPr lang="en-US" sz="1800" dirty="0" err="1" smtClean="0"/>
            <a:t>geotermala</a:t>
          </a:r>
          <a:r>
            <a:rPr lang="en-US" sz="1800" dirty="0" smtClean="0"/>
            <a:t>, L=11,2 km </a:t>
          </a:r>
          <a:r>
            <a:rPr lang="en-US" sz="1800" dirty="0" err="1" smtClean="0"/>
            <a:t>traseu</a:t>
          </a:r>
          <a:endParaRPr lang="en-US" sz="1800" dirty="0"/>
        </a:p>
      </dgm:t>
    </dgm:pt>
    <dgm:pt modelId="{4BE0B6B9-24CE-4C6F-B9EB-9112A1730A50}" type="parTrans" cxnId="{F62105AE-8987-422A-8649-551A52307DCA}">
      <dgm:prSet/>
      <dgm:spPr/>
      <dgm:t>
        <a:bodyPr/>
        <a:lstStyle/>
        <a:p>
          <a:endParaRPr lang="en-US"/>
        </a:p>
      </dgm:t>
    </dgm:pt>
    <dgm:pt modelId="{018DB0CE-2864-475A-9A9B-DBE22A58B60B}" type="sibTrans" cxnId="{F62105AE-8987-422A-8649-551A52307DCA}">
      <dgm:prSet/>
      <dgm:spPr/>
      <dgm:t>
        <a:bodyPr/>
        <a:lstStyle/>
        <a:p>
          <a:endParaRPr lang="en-US"/>
        </a:p>
      </dgm:t>
    </dgm:pt>
    <dgm:pt modelId="{C925B86B-38F8-419A-AA03-7DD83AC818B1}">
      <dgm:prSet phldrT="[Text]" custT="1"/>
      <dgm:spPr/>
      <dgm:t>
        <a:bodyPr/>
        <a:lstStyle/>
        <a:p>
          <a:r>
            <a:rPr lang="en-US" sz="1800" dirty="0" err="1" smtClean="0"/>
            <a:t>Realizarea</a:t>
          </a:r>
          <a:r>
            <a:rPr lang="en-US" sz="1800" dirty="0" smtClean="0"/>
            <a:t> </a:t>
          </a:r>
          <a:r>
            <a:rPr lang="en-US" sz="1800" dirty="0" err="1" smtClean="0"/>
            <a:t>conductelor</a:t>
          </a:r>
          <a:r>
            <a:rPr lang="en-US" sz="1800" dirty="0" smtClean="0"/>
            <a:t> </a:t>
          </a:r>
          <a:r>
            <a:rPr lang="en-US" sz="1800" dirty="0" err="1" smtClean="0"/>
            <a:t>pentru</a:t>
          </a:r>
          <a:r>
            <a:rPr lang="en-US" sz="1800" dirty="0" smtClean="0"/>
            <a:t> transport </a:t>
          </a:r>
          <a:r>
            <a:rPr lang="en-US" sz="1800" dirty="0" err="1" smtClean="0"/>
            <a:t>apa</a:t>
          </a:r>
          <a:r>
            <a:rPr lang="en-US" sz="1800" dirty="0" smtClean="0"/>
            <a:t> </a:t>
          </a:r>
          <a:r>
            <a:rPr lang="en-US" sz="1800" dirty="0" err="1" smtClean="0"/>
            <a:t>geotermala</a:t>
          </a:r>
          <a:r>
            <a:rPr lang="en-US" sz="1800" dirty="0" smtClean="0"/>
            <a:t> de la </a:t>
          </a:r>
          <a:r>
            <a:rPr lang="en-US" sz="1800" dirty="0" err="1" smtClean="0"/>
            <a:t>forajele</a:t>
          </a:r>
          <a:r>
            <a:rPr lang="en-US" sz="1800" dirty="0" smtClean="0"/>
            <a:t> de </a:t>
          </a:r>
          <a:r>
            <a:rPr lang="en-US" sz="1800" dirty="0" err="1" smtClean="0"/>
            <a:t>producție</a:t>
          </a:r>
          <a:r>
            <a:rPr lang="en-US" sz="1800" dirty="0" smtClean="0"/>
            <a:t> existent 4797, L=1,86 Km</a:t>
          </a:r>
          <a:endParaRPr lang="en-US" sz="1800" dirty="0"/>
        </a:p>
      </dgm:t>
    </dgm:pt>
    <dgm:pt modelId="{02ECBE81-1EA9-4267-B75B-55EA92AD0E66}" type="parTrans" cxnId="{3FD9C33B-C2E7-442F-A1DF-CA60BD9ABFF8}">
      <dgm:prSet/>
      <dgm:spPr/>
      <dgm:t>
        <a:bodyPr/>
        <a:lstStyle/>
        <a:p>
          <a:endParaRPr lang="en-US"/>
        </a:p>
      </dgm:t>
    </dgm:pt>
    <dgm:pt modelId="{67DD71B8-655C-483B-A946-9E76D227C939}" type="sibTrans" cxnId="{3FD9C33B-C2E7-442F-A1DF-CA60BD9ABFF8}">
      <dgm:prSet/>
      <dgm:spPr/>
      <dgm:t>
        <a:bodyPr/>
        <a:lstStyle/>
        <a:p>
          <a:endParaRPr lang="en-US"/>
        </a:p>
      </dgm:t>
    </dgm:pt>
    <dgm:pt modelId="{641E43A9-C65B-4809-A363-6BE2059A7974}">
      <dgm:prSet phldrT="[Text]"/>
      <dgm:spPr/>
      <dgm:t>
        <a:bodyPr/>
        <a:lstStyle/>
        <a:p>
          <a:r>
            <a:rPr lang="en-US" dirty="0" smtClean="0"/>
            <a:t>2</a:t>
          </a:r>
          <a:endParaRPr lang="en-US" dirty="0"/>
        </a:p>
      </dgm:t>
    </dgm:pt>
    <dgm:pt modelId="{280BA435-D48E-47E2-937E-EF0DE539D2DD}" type="parTrans" cxnId="{3D8D3C23-68F4-4CEE-B23C-6BEEFF1402DD}">
      <dgm:prSet/>
      <dgm:spPr/>
      <dgm:t>
        <a:bodyPr/>
        <a:lstStyle/>
        <a:p>
          <a:endParaRPr lang="en-US"/>
        </a:p>
      </dgm:t>
    </dgm:pt>
    <dgm:pt modelId="{E501FE5D-9CF8-4ACA-BEE1-0084681A9882}" type="sibTrans" cxnId="{3D8D3C23-68F4-4CEE-B23C-6BEEFF1402DD}">
      <dgm:prSet/>
      <dgm:spPr/>
      <dgm:t>
        <a:bodyPr/>
        <a:lstStyle/>
        <a:p>
          <a:endParaRPr lang="en-US"/>
        </a:p>
      </dgm:t>
    </dgm:pt>
    <dgm:pt modelId="{0A88F7F3-09F8-4725-9BD2-987A520E6F20}">
      <dgm:prSet phldrT="[Text]" custT="1"/>
      <dgm:spPr/>
      <dgm:t>
        <a:bodyPr/>
        <a:lstStyle/>
        <a:p>
          <a:r>
            <a:rPr lang="en-US" sz="1800" dirty="0" err="1" smtClean="0"/>
            <a:t>Statie</a:t>
          </a:r>
          <a:r>
            <a:rPr lang="en-US" sz="1800" dirty="0" smtClean="0"/>
            <a:t> </a:t>
          </a:r>
          <a:r>
            <a:rPr lang="en-US" sz="1800" dirty="0" err="1" smtClean="0"/>
            <a:t>Termica</a:t>
          </a:r>
          <a:r>
            <a:rPr lang="en-US" sz="1800" dirty="0" smtClean="0"/>
            <a:t> </a:t>
          </a:r>
          <a:r>
            <a:rPr lang="en-US" sz="1800" dirty="0" err="1" smtClean="0"/>
            <a:t>Geotermala</a:t>
          </a:r>
          <a:r>
            <a:rPr lang="en-US" sz="1800" dirty="0" smtClean="0"/>
            <a:t> - </a:t>
          </a:r>
          <a:r>
            <a:rPr lang="en-US" sz="1800" dirty="0" err="1" smtClean="0"/>
            <a:t>Productie</a:t>
          </a:r>
          <a:r>
            <a:rPr lang="en-US" sz="1800" dirty="0" smtClean="0"/>
            <a:t> „Agent </a:t>
          </a:r>
          <a:r>
            <a:rPr lang="en-US" sz="1800" dirty="0" err="1" smtClean="0"/>
            <a:t>termic</a:t>
          </a:r>
          <a:r>
            <a:rPr lang="en-US" sz="1800" dirty="0" smtClean="0"/>
            <a:t> </a:t>
          </a:r>
          <a:r>
            <a:rPr lang="en-US" sz="1800" dirty="0" err="1" smtClean="0"/>
            <a:t>primar</a:t>
          </a:r>
          <a:r>
            <a:rPr lang="en-US" sz="1800" dirty="0" smtClean="0"/>
            <a:t> geo”</a:t>
          </a:r>
          <a:endParaRPr lang="en-US" sz="1800" dirty="0"/>
        </a:p>
      </dgm:t>
    </dgm:pt>
    <dgm:pt modelId="{A198C32B-0EE5-4F43-BB47-53ACA3CC8335}" type="parTrans" cxnId="{76F57CB7-D6DA-4586-AA5A-16BF36F7993B}">
      <dgm:prSet/>
      <dgm:spPr/>
      <dgm:t>
        <a:bodyPr/>
        <a:lstStyle/>
        <a:p>
          <a:endParaRPr lang="en-US"/>
        </a:p>
      </dgm:t>
    </dgm:pt>
    <dgm:pt modelId="{9D626A5D-D222-4270-87BA-26B7CE293656}" type="sibTrans" cxnId="{76F57CB7-D6DA-4586-AA5A-16BF36F7993B}">
      <dgm:prSet/>
      <dgm:spPr/>
      <dgm:t>
        <a:bodyPr/>
        <a:lstStyle/>
        <a:p>
          <a:endParaRPr lang="en-US"/>
        </a:p>
      </dgm:t>
    </dgm:pt>
    <dgm:pt modelId="{C32645ED-5497-403D-845F-A243DFDCB19C}">
      <dgm:prSet phldrT="[Text]"/>
      <dgm:spPr/>
      <dgm:t>
        <a:bodyPr/>
        <a:lstStyle/>
        <a:p>
          <a:r>
            <a:rPr lang="en-US" dirty="0" smtClean="0"/>
            <a:t>3</a:t>
          </a:r>
          <a:endParaRPr lang="en-US" dirty="0"/>
        </a:p>
      </dgm:t>
    </dgm:pt>
    <dgm:pt modelId="{460F1204-BAE6-4FE7-AF7E-22B6BA19F76C}" type="parTrans" cxnId="{F519F1D9-5B39-4F0B-85B1-67DBEFC130DC}">
      <dgm:prSet/>
      <dgm:spPr/>
      <dgm:t>
        <a:bodyPr/>
        <a:lstStyle/>
        <a:p>
          <a:endParaRPr lang="en-US"/>
        </a:p>
      </dgm:t>
    </dgm:pt>
    <dgm:pt modelId="{1FC86F6F-E73A-4A90-8990-B46FE858F007}" type="sibTrans" cxnId="{F519F1D9-5B39-4F0B-85B1-67DBEFC130DC}">
      <dgm:prSet/>
      <dgm:spPr/>
      <dgm:t>
        <a:bodyPr/>
        <a:lstStyle/>
        <a:p>
          <a:endParaRPr lang="en-US"/>
        </a:p>
      </dgm:t>
    </dgm:pt>
    <dgm:pt modelId="{D2FBD662-31D6-4B20-90DB-F76D72BDE5BB}">
      <dgm:prSet phldrT="[Text]" custT="1"/>
      <dgm:spPr/>
      <dgm:t>
        <a:bodyPr/>
        <a:lstStyle/>
        <a:p>
          <a:r>
            <a:rPr lang="en-US" sz="1800" dirty="0" err="1" smtClean="0">
              <a:solidFill>
                <a:schemeClr val="tx1"/>
              </a:solidFill>
            </a:rPr>
            <a:t>Foraj</a:t>
          </a:r>
          <a:r>
            <a:rPr lang="en-US" sz="1800" dirty="0" smtClean="0">
              <a:solidFill>
                <a:schemeClr val="tx1"/>
              </a:solidFill>
            </a:rPr>
            <a:t> </a:t>
          </a:r>
          <a:r>
            <a:rPr lang="en-US" sz="1800" dirty="0" err="1" smtClean="0">
              <a:solidFill>
                <a:schemeClr val="tx1"/>
              </a:solidFill>
            </a:rPr>
            <a:t>nou</a:t>
          </a:r>
          <a:r>
            <a:rPr lang="en-US" sz="1800" dirty="0" smtClean="0">
              <a:solidFill>
                <a:schemeClr val="tx1"/>
              </a:solidFill>
            </a:rPr>
            <a:t> de </a:t>
          </a:r>
          <a:r>
            <a:rPr lang="en-US" sz="1800" dirty="0" err="1" smtClean="0">
              <a:solidFill>
                <a:schemeClr val="tx1"/>
              </a:solidFill>
            </a:rPr>
            <a:t>producție</a:t>
          </a:r>
          <a:r>
            <a:rPr lang="en-US" sz="1800" dirty="0" smtClean="0">
              <a:solidFill>
                <a:schemeClr val="tx1"/>
              </a:solidFill>
            </a:rPr>
            <a:t> in </a:t>
          </a:r>
          <a:r>
            <a:rPr lang="en-US" sz="1800" dirty="0" err="1" smtClean="0">
              <a:solidFill>
                <a:schemeClr val="tx1"/>
              </a:solidFill>
            </a:rPr>
            <a:t>zona</a:t>
          </a:r>
          <a:r>
            <a:rPr lang="en-US" sz="1800" dirty="0" smtClean="0">
              <a:solidFill>
                <a:schemeClr val="tx1"/>
              </a:solidFill>
            </a:rPr>
            <a:t> </a:t>
          </a:r>
          <a:r>
            <a:rPr lang="en-US" sz="1800" dirty="0" err="1" smtClean="0">
              <a:solidFill>
                <a:schemeClr val="tx1"/>
              </a:solidFill>
            </a:rPr>
            <a:t>strazii</a:t>
          </a:r>
          <a:r>
            <a:rPr lang="en-US" sz="1800" dirty="0" smtClean="0">
              <a:solidFill>
                <a:schemeClr val="tx1"/>
              </a:solidFill>
            </a:rPr>
            <a:t> </a:t>
          </a:r>
          <a:r>
            <a:rPr lang="en-US" sz="1800" dirty="0" err="1" smtClean="0">
              <a:solidFill>
                <a:schemeClr val="tx1"/>
              </a:solidFill>
            </a:rPr>
            <a:t>Meiului</a:t>
          </a:r>
          <a:endParaRPr lang="en-US" sz="1800" dirty="0">
            <a:solidFill>
              <a:schemeClr val="tx1"/>
            </a:solidFill>
          </a:endParaRPr>
        </a:p>
      </dgm:t>
    </dgm:pt>
    <dgm:pt modelId="{39BFE56F-FEF4-4C8B-83B0-8AE34A4B79CB}" type="parTrans" cxnId="{DB6686F9-D4F2-424A-B9F6-147ED0938F34}">
      <dgm:prSet/>
      <dgm:spPr/>
      <dgm:t>
        <a:bodyPr/>
        <a:lstStyle/>
        <a:p>
          <a:endParaRPr lang="en-US"/>
        </a:p>
      </dgm:t>
    </dgm:pt>
    <dgm:pt modelId="{A0AE92A7-2FCC-43CB-862E-F36EA0A07A09}" type="sibTrans" cxnId="{DB6686F9-D4F2-424A-B9F6-147ED0938F34}">
      <dgm:prSet/>
      <dgm:spPr/>
      <dgm:t>
        <a:bodyPr/>
        <a:lstStyle/>
        <a:p>
          <a:endParaRPr lang="en-US"/>
        </a:p>
      </dgm:t>
    </dgm:pt>
    <dgm:pt modelId="{219D9C42-DFAD-40AA-9BF1-8E1509E7426F}">
      <dgm:prSet phldrT="[Text]" custT="1"/>
      <dgm:spPr/>
      <dgm:t>
        <a:bodyPr/>
        <a:lstStyle/>
        <a:p>
          <a:r>
            <a:rPr lang="en-US" sz="1800" dirty="0" err="1" smtClean="0"/>
            <a:t>Pompe</a:t>
          </a:r>
          <a:r>
            <a:rPr lang="en-US" sz="1800" dirty="0" smtClean="0"/>
            <a:t> de </a:t>
          </a:r>
          <a:r>
            <a:rPr lang="en-US" sz="1800" dirty="0" err="1" smtClean="0"/>
            <a:t>caldura</a:t>
          </a:r>
          <a:endParaRPr lang="en-US" sz="1800" dirty="0"/>
        </a:p>
      </dgm:t>
    </dgm:pt>
    <dgm:pt modelId="{5B0A6C15-B169-44E6-BD0E-F77E2322EF01}" type="parTrans" cxnId="{0B32B44D-2B13-4786-B4E8-F28E548BAE90}">
      <dgm:prSet/>
      <dgm:spPr/>
      <dgm:t>
        <a:bodyPr/>
        <a:lstStyle/>
        <a:p>
          <a:endParaRPr lang="en-US"/>
        </a:p>
      </dgm:t>
    </dgm:pt>
    <dgm:pt modelId="{BF7F27D6-0547-41BB-889F-C4F426FC1043}" type="sibTrans" cxnId="{0B32B44D-2B13-4786-B4E8-F28E548BAE90}">
      <dgm:prSet/>
      <dgm:spPr/>
      <dgm:t>
        <a:bodyPr/>
        <a:lstStyle/>
        <a:p>
          <a:endParaRPr lang="en-US"/>
        </a:p>
      </dgm:t>
    </dgm:pt>
    <dgm:pt modelId="{460CDE57-A7CE-4E8B-B682-B7D8107ABA4E}">
      <dgm:prSet phldrT="[Text]" custT="1"/>
      <dgm:spPr/>
      <dgm:t>
        <a:bodyPr/>
        <a:lstStyle/>
        <a:p>
          <a:r>
            <a:rPr lang="en-US" sz="1800" dirty="0" err="1" smtClean="0"/>
            <a:t>Racord</a:t>
          </a:r>
          <a:r>
            <a:rPr lang="en-US" sz="1800" dirty="0" smtClean="0"/>
            <a:t> la </a:t>
          </a:r>
          <a:r>
            <a:rPr lang="en-US" sz="1800" dirty="0" err="1" smtClean="0"/>
            <a:t>reteaua</a:t>
          </a:r>
          <a:r>
            <a:rPr lang="en-US" sz="1800" dirty="0" smtClean="0"/>
            <a:t> de transport</a:t>
          </a:r>
          <a:endParaRPr lang="en-US" sz="1800" dirty="0"/>
        </a:p>
      </dgm:t>
    </dgm:pt>
    <dgm:pt modelId="{AB34F3B5-D7E9-4864-B431-A0ADCCEA4296}" type="parTrans" cxnId="{047ECEF1-CD61-41B3-95D8-198FF944CE0C}">
      <dgm:prSet/>
      <dgm:spPr/>
      <dgm:t>
        <a:bodyPr/>
        <a:lstStyle/>
        <a:p>
          <a:endParaRPr lang="en-US"/>
        </a:p>
      </dgm:t>
    </dgm:pt>
    <dgm:pt modelId="{BD36DA2F-D184-4107-BF61-EBF3DFD64C1C}" type="sibTrans" cxnId="{047ECEF1-CD61-41B3-95D8-198FF944CE0C}">
      <dgm:prSet/>
      <dgm:spPr/>
      <dgm:t>
        <a:bodyPr/>
        <a:lstStyle/>
        <a:p>
          <a:endParaRPr lang="en-US"/>
        </a:p>
      </dgm:t>
    </dgm:pt>
    <dgm:pt modelId="{8E961B30-27F6-4841-BF89-2379A807F8E9}">
      <dgm:prSet phldrT="[Text]" custT="1"/>
      <dgm:spPr/>
      <dgm:t>
        <a:bodyPr/>
        <a:lstStyle/>
        <a:p>
          <a:r>
            <a:rPr lang="ro-RO" sz="1800" dirty="0" smtClean="0"/>
            <a:t>realizarea conductelor pentru transport apa geotermala uzata termic de la punctul termic geotermal la forajele de injectie</a:t>
          </a:r>
          <a:r>
            <a:rPr lang="en-US" sz="1800" dirty="0" smtClean="0"/>
            <a:t>, </a:t>
          </a:r>
          <a:r>
            <a:rPr lang="ro-RO" sz="1800" dirty="0" smtClean="0"/>
            <a:t>L=2,73</a:t>
          </a:r>
          <a:r>
            <a:rPr lang="en-US" sz="1800" dirty="0" smtClean="0"/>
            <a:t> </a:t>
          </a:r>
          <a:r>
            <a:rPr lang="ro-RO" sz="1800" dirty="0" smtClean="0"/>
            <a:t>km</a:t>
          </a:r>
          <a:endParaRPr lang="en-US" sz="1800" dirty="0"/>
        </a:p>
      </dgm:t>
    </dgm:pt>
    <dgm:pt modelId="{97AFB872-E994-4BDE-B84B-0E38267784A4}" type="parTrans" cxnId="{41DA2E0C-A6B7-4616-B680-D9FEC7E912ED}">
      <dgm:prSet/>
      <dgm:spPr/>
      <dgm:t>
        <a:bodyPr/>
        <a:lstStyle/>
        <a:p>
          <a:endParaRPr lang="en-US"/>
        </a:p>
      </dgm:t>
    </dgm:pt>
    <dgm:pt modelId="{5D7AA39B-09E1-4B6D-8F96-60699A29130B}" type="sibTrans" cxnId="{41DA2E0C-A6B7-4616-B680-D9FEC7E912ED}">
      <dgm:prSet/>
      <dgm:spPr/>
      <dgm:t>
        <a:bodyPr/>
        <a:lstStyle/>
        <a:p>
          <a:endParaRPr lang="en-US"/>
        </a:p>
      </dgm:t>
    </dgm:pt>
    <dgm:pt modelId="{9882270E-4589-4E1E-857A-A46280A93EA8}" type="pres">
      <dgm:prSet presAssocID="{ABB07B47-0C6D-48A7-9739-1DAB4F5846A7}" presName="linearFlow" presStyleCnt="0">
        <dgm:presLayoutVars>
          <dgm:dir/>
          <dgm:animLvl val="lvl"/>
          <dgm:resizeHandles val="exact"/>
        </dgm:presLayoutVars>
      </dgm:prSet>
      <dgm:spPr/>
      <dgm:t>
        <a:bodyPr/>
        <a:lstStyle/>
        <a:p>
          <a:endParaRPr lang="en-US"/>
        </a:p>
      </dgm:t>
    </dgm:pt>
    <dgm:pt modelId="{0AA1F923-D54D-4990-A8DB-7CBABF7BF592}" type="pres">
      <dgm:prSet presAssocID="{88BCAF61-D0D1-4B63-A10D-648A02E8BB6D}" presName="composite" presStyleCnt="0"/>
      <dgm:spPr/>
    </dgm:pt>
    <dgm:pt modelId="{23F63A02-DC6E-4C3C-8312-9D334EC99D23}" type="pres">
      <dgm:prSet presAssocID="{88BCAF61-D0D1-4B63-A10D-648A02E8BB6D}" presName="parentText" presStyleLbl="alignNode1" presStyleIdx="0" presStyleCnt="3">
        <dgm:presLayoutVars>
          <dgm:chMax val="1"/>
          <dgm:bulletEnabled val="1"/>
        </dgm:presLayoutVars>
      </dgm:prSet>
      <dgm:spPr/>
      <dgm:t>
        <a:bodyPr/>
        <a:lstStyle/>
        <a:p>
          <a:endParaRPr lang="en-US"/>
        </a:p>
      </dgm:t>
    </dgm:pt>
    <dgm:pt modelId="{61A1668C-51F8-4FD4-ACFD-FEC7986DC3D0}" type="pres">
      <dgm:prSet presAssocID="{88BCAF61-D0D1-4B63-A10D-648A02E8BB6D}" presName="descendantText" presStyleLbl="alignAcc1" presStyleIdx="0" presStyleCnt="3" custScaleY="141590">
        <dgm:presLayoutVars>
          <dgm:bulletEnabled val="1"/>
        </dgm:presLayoutVars>
      </dgm:prSet>
      <dgm:spPr/>
      <dgm:t>
        <a:bodyPr/>
        <a:lstStyle/>
        <a:p>
          <a:endParaRPr lang="en-US"/>
        </a:p>
      </dgm:t>
    </dgm:pt>
    <dgm:pt modelId="{759154A2-E4F5-4E64-B97A-D7E0209F6677}" type="pres">
      <dgm:prSet presAssocID="{612E64DD-D18D-4A39-B812-46ECE4F2663A}" presName="sp" presStyleCnt="0"/>
      <dgm:spPr/>
    </dgm:pt>
    <dgm:pt modelId="{9306D1AE-88AA-4EF0-975F-CB3E7507E4F2}" type="pres">
      <dgm:prSet presAssocID="{641E43A9-C65B-4809-A363-6BE2059A7974}" presName="composite" presStyleCnt="0"/>
      <dgm:spPr/>
    </dgm:pt>
    <dgm:pt modelId="{6352465A-D58D-44AC-8C0D-7AE1E2FDE613}" type="pres">
      <dgm:prSet presAssocID="{641E43A9-C65B-4809-A363-6BE2059A7974}" presName="parentText" presStyleLbl="alignNode1" presStyleIdx="1" presStyleCnt="3">
        <dgm:presLayoutVars>
          <dgm:chMax val="1"/>
          <dgm:bulletEnabled val="1"/>
        </dgm:presLayoutVars>
      </dgm:prSet>
      <dgm:spPr/>
      <dgm:t>
        <a:bodyPr/>
        <a:lstStyle/>
        <a:p>
          <a:endParaRPr lang="en-US"/>
        </a:p>
      </dgm:t>
    </dgm:pt>
    <dgm:pt modelId="{4E875919-F756-42CC-8108-E0A554E11A1E}" type="pres">
      <dgm:prSet presAssocID="{641E43A9-C65B-4809-A363-6BE2059A7974}" presName="descendantText" presStyleLbl="alignAcc1" presStyleIdx="1" presStyleCnt="3" custScaleY="139840">
        <dgm:presLayoutVars>
          <dgm:bulletEnabled val="1"/>
        </dgm:presLayoutVars>
      </dgm:prSet>
      <dgm:spPr/>
      <dgm:t>
        <a:bodyPr/>
        <a:lstStyle/>
        <a:p>
          <a:endParaRPr lang="en-US"/>
        </a:p>
      </dgm:t>
    </dgm:pt>
    <dgm:pt modelId="{60172C88-4689-4448-A299-6C70AF7DF5CA}" type="pres">
      <dgm:prSet presAssocID="{E501FE5D-9CF8-4ACA-BEE1-0084681A9882}" presName="sp" presStyleCnt="0"/>
      <dgm:spPr/>
    </dgm:pt>
    <dgm:pt modelId="{359B045B-D056-40B7-BA95-F20BBAB01B10}" type="pres">
      <dgm:prSet presAssocID="{C32645ED-5497-403D-845F-A243DFDCB19C}" presName="composite" presStyleCnt="0"/>
      <dgm:spPr/>
    </dgm:pt>
    <dgm:pt modelId="{7FA7B32D-F948-4164-BF76-CDB82ECDF867}" type="pres">
      <dgm:prSet presAssocID="{C32645ED-5497-403D-845F-A243DFDCB19C}" presName="parentText" presStyleLbl="alignNode1" presStyleIdx="2" presStyleCnt="3">
        <dgm:presLayoutVars>
          <dgm:chMax val="1"/>
          <dgm:bulletEnabled val="1"/>
        </dgm:presLayoutVars>
      </dgm:prSet>
      <dgm:spPr/>
      <dgm:t>
        <a:bodyPr/>
        <a:lstStyle/>
        <a:p>
          <a:endParaRPr lang="en-US"/>
        </a:p>
      </dgm:t>
    </dgm:pt>
    <dgm:pt modelId="{06EFED2C-F4CE-4F29-83BF-A7C0207F0638}" type="pres">
      <dgm:prSet presAssocID="{C32645ED-5497-403D-845F-A243DFDCB19C}" presName="descendantText" presStyleLbl="alignAcc1" presStyleIdx="2" presStyleCnt="3" custScaleY="139840">
        <dgm:presLayoutVars>
          <dgm:bulletEnabled val="1"/>
        </dgm:presLayoutVars>
      </dgm:prSet>
      <dgm:spPr/>
      <dgm:t>
        <a:bodyPr/>
        <a:lstStyle/>
        <a:p>
          <a:endParaRPr lang="en-US"/>
        </a:p>
      </dgm:t>
    </dgm:pt>
  </dgm:ptLst>
  <dgm:cxnLst>
    <dgm:cxn modelId="{FD3EA47D-1992-4AB1-86E0-5B2099D83594}" type="presOf" srcId="{D2FBD662-31D6-4B20-90DB-F76D72BDE5BB}" destId="{06EFED2C-F4CE-4F29-83BF-A7C0207F0638}" srcOrd="0" destOrd="0" presId="urn:microsoft.com/office/officeart/2005/8/layout/chevron2"/>
    <dgm:cxn modelId="{047ECEF1-CD61-41B3-95D8-198FF944CE0C}" srcId="{641E43A9-C65B-4809-A363-6BE2059A7974}" destId="{460CDE57-A7CE-4E8B-B682-B7D8107ABA4E}" srcOrd="2" destOrd="0" parTransId="{AB34F3B5-D7E9-4864-B431-A0ADCCEA4296}" sibTransId="{BD36DA2F-D184-4107-BF61-EBF3DFD64C1C}"/>
    <dgm:cxn modelId="{DB6686F9-D4F2-424A-B9F6-147ED0938F34}" srcId="{C32645ED-5497-403D-845F-A243DFDCB19C}" destId="{D2FBD662-31D6-4B20-90DB-F76D72BDE5BB}" srcOrd="0" destOrd="0" parTransId="{39BFE56F-FEF4-4C8B-83B0-8AE34A4B79CB}" sibTransId="{A0AE92A7-2FCC-43CB-862E-F36EA0A07A09}"/>
    <dgm:cxn modelId="{043876A7-C859-49EB-8F83-8726DADF1ADA}" type="presOf" srcId="{C32645ED-5497-403D-845F-A243DFDCB19C}" destId="{7FA7B32D-F948-4164-BF76-CDB82ECDF867}" srcOrd="0" destOrd="0" presId="urn:microsoft.com/office/officeart/2005/8/layout/chevron2"/>
    <dgm:cxn modelId="{0B32B44D-2B13-4786-B4E8-F28E548BAE90}" srcId="{641E43A9-C65B-4809-A363-6BE2059A7974}" destId="{219D9C42-DFAD-40AA-9BF1-8E1509E7426F}" srcOrd="1" destOrd="0" parTransId="{5B0A6C15-B169-44E6-BD0E-F77E2322EF01}" sibTransId="{BF7F27D6-0547-41BB-889F-C4F426FC1043}"/>
    <dgm:cxn modelId="{06FD5882-C1C6-428D-87E9-03293D3C1640}" type="presOf" srcId="{C925B86B-38F8-419A-AA03-7DD83AC818B1}" destId="{61A1668C-51F8-4FD4-ACFD-FEC7986DC3D0}" srcOrd="0" destOrd="1" presId="urn:microsoft.com/office/officeart/2005/8/layout/chevron2"/>
    <dgm:cxn modelId="{3D8D3C23-68F4-4CEE-B23C-6BEEFF1402DD}" srcId="{ABB07B47-0C6D-48A7-9739-1DAB4F5846A7}" destId="{641E43A9-C65B-4809-A363-6BE2059A7974}" srcOrd="1" destOrd="0" parTransId="{280BA435-D48E-47E2-937E-EF0DE539D2DD}" sibTransId="{E501FE5D-9CF8-4ACA-BEE1-0084681A9882}"/>
    <dgm:cxn modelId="{76F57CB7-D6DA-4586-AA5A-16BF36F7993B}" srcId="{641E43A9-C65B-4809-A363-6BE2059A7974}" destId="{0A88F7F3-09F8-4725-9BD2-987A520E6F20}" srcOrd="0" destOrd="0" parTransId="{A198C32B-0EE5-4F43-BB47-53ACA3CC8335}" sibTransId="{9D626A5D-D222-4270-87BA-26B7CE293656}"/>
    <dgm:cxn modelId="{AAD5F6B7-153B-4F6D-89DA-CE254301DEBE}" type="presOf" srcId="{0A88F7F3-09F8-4725-9BD2-987A520E6F20}" destId="{4E875919-F756-42CC-8108-E0A554E11A1E}" srcOrd="0" destOrd="0" presId="urn:microsoft.com/office/officeart/2005/8/layout/chevron2"/>
    <dgm:cxn modelId="{543F70C0-B951-41D1-B44A-3AD17FE050E4}" type="presOf" srcId="{641E43A9-C65B-4809-A363-6BE2059A7974}" destId="{6352465A-D58D-44AC-8C0D-7AE1E2FDE613}" srcOrd="0" destOrd="0" presId="urn:microsoft.com/office/officeart/2005/8/layout/chevron2"/>
    <dgm:cxn modelId="{6C8370B8-4729-4917-B0A7-43BD2F0F67E8}" srcId="{ABB07B47-0C6D-48A7-9739-1DAB4F5846A7}" destId="{88BCAF61-D0D1-4B63-A10D-648A02E8BB6D}" srcOrd="0" destOrd="0" parTransId="{1018AE6E-1B8C-4E5C-9B33-1CFA86B39648}" sibTransId="{612E64DD-D18D-4A39-B812-46ECE4F2663A}"/>
    <dgm:cxn modelId="{BC0DDF7F-AD4B-48B3-80E4-275E9C766861}" type="presOf" srcId="{8E961B30-27F6-4841-BF89-2379A807F8E9}" destId="{61A1668C-51F8-4FD4-ACFD-FEC7986DC3D0}" srcOrd="0" destOrd="2" presId="urn:microsoft.com/office/officeart/2005/8/layout/chevron2"/>
    <dgm:cxn modelId="{41DA2E0C-A6B7-4616-B680-D9FEC7E912ED}" srcId="{88BCAF61-D0D1-4B63-A10D-648A02E8BB6D}" destId="{8E961B30-27F6-4841-BF89-2379A807F8E9}" srcOrd="2" destOrd="0" parTransId="{97AFB872-E994-4BDE-B84B-0E38267784A4}" sibTransId="{5D7AA39B-09E1-4B6D-8F96-60699A29130B}"/>
    <dgm:cxn modelId="{E1EE6306-A0D0-40E7-A694-39569D6702A6}" type="presOf" srcId="{88BCAF61-D0D1-4B63-A10D-648A02E8BB6D}" destId="{23F63A02-DC6E-4C3C-8312-9D334EC99D23}" srcOrd="0" destOrd="0" presId="urn:microsoft.com/office/officeart/2005/8/layout/chevron2"/>
    <dgm:cxn modelId="{F519F1D9-5B39-4F0B-85B1-67DBEFC130DC}" srcId="{ABB07B47-0C6D-48A7-9739-1DAB4F5846A7}" destId="{C32645ED-5497-403D-845F-A243DFDCB19C}" srcOrd="2" destOrd="0" parTransId="{460F1204-BAE6-4FE7-AF7E-22B6BA19F76C}" sibTransId="{1FC86F6F-E73A-4A90-8990-B46FE858F007}"/>
    <dgm:cxn modelId="{87B29A87-816E-422C-B9BC-0712E175D097}" type="presOf" srcId="{ABB07B47-0C6D-48A7-9739-1DAB4F5846A7}" destId="{9882270E-4589-4E1E-857A-A46280A93EA8}" srcOrd="0" destOrd="0" presId="urn:microsoft.com/office/officeart/2005/8/layout/chevron2"/>
    <dgm:cxn modelId="{51880D34-6804-4C77-8ACF-4C92B73796C8}" type="presOf" srcId="{460CDE57-A7CE-4E8B-B682-B7D8107ABA4E}" destId="{4E875919-F756-42CC-8108-E0A554E11A1E}" srcOrd="0" destOrd="2" presId="urn:microsoft.com/office/officeart/2005/8/layout/chevron2"/>
    <dgm:cxn modelId="{3FD9C33B-C2E7-442F-A1DF-CA60BD9ABFF8}" srcId="{88BCAF61-D0D1-4B63-A10D-648A02E8BB6D}" destId="{C925B86B-38F8-419A-AA03-7DD83AC818B1}" srcOrd="1" destOrd="0" parTransId="{02ECBE81-1EA9-4267-B75B-55EA92AD0E66}" sibTransId="{67DD71B8-655C-483B-A946-9E76D227C939}"/>
    <dgm:cxn modelId="{5294CD78-2311-40C2-B5EE-C04292877B35}" type="presOf" srcId="{219D9C42-DFAD-40AA-9BF1-8E1509E7426F}" destId="{4E875919-F756-42CC-8108-E0A554E11A1E}" srcOrd="0" destOrd="1" presId="urn:microsoft.com/office/officeart/2005/8/layout/chevron2"/>
    <dgm:cxn modelId="{F62105AE-8987-422A-8649-551A52307DCA}" srcId="{88BCAF61-D0D1-4B63-A10D-648A02E8BB6D}" destId="{4875B5C3-6C78-4BAE-A9E0-89C5C91134E2}" srcOrd="0" destOrd="0" parTransId="{4BE0B6B9-24CE-4C6F-B9EB-9112A1730A50}" sibTransId="{018DB0CE-2864-475A-9A9B-DBE22A58B60B}"/>
    <dgm:cxn modelId="{553F8709-6333-477F-B7A1-26AB00EE773E}" type="presOf" srcId="{4875B5C3-6C78-4BAE-A9E0-89C5C91134E2}" destId="{61A1668C-51F8-4FD4-ACFD-FEC7986DC3D0}" srcOrd="0" destOrd="0" presId="urn:microsoft.com/office/officeart/2005/8/layout/chevron2"/>
    <dgm:cxn modelId="{1AD5AA63-79E3-4502-9381-6AB3F7A53C7D}" type="presParOf" srcId="{9882270E-4589-4E1E-857A-A46280A93EA8}" destId="{0AA1F923-D54D-4990-A8DB-7CBABF7BF592}" srcOrd="0" destOrd="0" presId="urn:microsoft.com/office/officeart/2005/8/layout/chevron2"/>
    <dgm:cxn modelId="{1CBF245C-CECF-41D0-B870-ED943A582A85}" type="presParOf" srcId="{0AA1F923-D54D-4990-A8DB-7CBABF7BF592}" destId="{23F63A02-DC6E-4C3C-8312-9D334EC99D23}" srcOrd="0" destOrd="0" presId="urn:microsoft.com/office/officeart/2005/8/layout/chevron2"/>
    <dgm:cxn modelId="{AEFDD49B-0BA9-483B-8F87-A512B34C7C7C}" type="presParOf" srcId="{0AA1F923-D54D-4990-A8DB-7CBABF7BF592}" destId="{61A1668C-51F8-4FD4-ACFD-FEC7986DC3D0}" srcOrd="1" destOrd="0" presId="urn:microsoft.com/office/officeart/2005/8/layout/chevron2"/>
    <dgm:cxn modelId="{B3AB7BE5-AB6A-4D8E-A3DC-D2FC440EA09B}" type="presParOf" srcId="{9882270E-4589-4E1E-857A-A46280A93EA8}" destId="{759154A2-E4F5-4E64-B97A-D7E0209F6677}" srcOrd="1" destOrd="0" presId="urn:microsoft.com/office/officeart/2005/8/layout/chevron2"/>
    <dgm:cxn modelId="{CA5108D0-9EC6-471D-BCD0-524EF99B3F60}" type="presParOf" srcId="{9882270E-4589-4E1E-857A-A46280A93EA8}" destId="{9306D1AE-88AA-4EF0-975F-CB3E7507E4F2}" srcOrd="2" destOrd="0" presId="urn:microsoft.com/office/officeart/2005/8/layout/chevron2"/>
    <dgm:cxn modelId="{9BCADDC5-EE82-4869-BBC3-02FB9D6FABE8}" type="presParOf" srcId="{9306D1AE-88AA-4EF0-975F-CB3E7507E4F2}" destId="{6352465A-D58D-44AC-8C0D-7AE1E2FDE613}" srcOrd="0" destOrd="0" presId="urn:microsoft.com/office/officeart/2005/8/layout/chevron2"/>
    <dgm:cxn modelId="{1F62FFCD-DD0B-4DF6-8A9D-EBCBE9C36775}" type="presParOf" srcId="{9306D1AE-88AA-4EF0-975F-CB3E7507E4F2}" destId="{4E875919-F756-42CC-8108-E0A554E11A1E}" srcOrd="1" destOrd="0" presId="urn:microsoft.com/office/officeart/2005/8/layout/chevron2"/>
    <dgm:cxn modelId="{16CF29EA-3860-4798-8B9A-631E24D0FA62}" type="presParOf" srcId="{9882270E-4589-4E1E-857A-A46280A93EA8}" destId="{60172C88-4689-4448-A299-6C70AF7DF5CA}" srcOrd="3" destOrd="0" presId="urn:microsoft.com/office/officeart/2005/8/layout/chevron2"/>
    <dgm:cxn modelId="{0E4BE685-4069-4435-B1FE-48A6E717FD19}" type="presParOf" srcId="{9882270E-4589-4E1E-857A-A46280A93EA8}" destId="{359B045B-D056-40B7-BA95-F20BBAB01B10}" srcOrd="4" destOrd="0" presId="urn:microsoft.com/office/officeart/2005/8/layout/chevron2"/>
    <dgm:cxn modelId="{6347DB87-E0FA-44B9-9645-84ACC82D7143}" type="presParOf" srcId="{359B045B-D056-40B7-BA95-F20BBAB01B10}" destId="{7FA7B32D-F948-4164-BF76-CDB82ECDF867}" srcOrd="0" destOrd="0" presId="urn:microsoft.com/office/officeart/2005/8/layout/chevron2"/>
    <dgm:cxn modelId="{0FC10ADA-C198-4BDA-B3AA-F77318B5FE46}" type="presParOf" srcId="{359B045B-D056-40B7-BA95-F20BBAB01B10}" destId="{06EFED2C-F4CE-4F29-83BF-A7C0207F0638}" srcOrd="1" destOrd="0" presId="urn:microsoft.com/office/officeart/2005/8/layout/chevron2"/>
  </dgm:cxnLst>
  <dgm:bg/>
  <dgm:whole/>
</dgm:dataModel>
</file>

<file path=ppt/diagrams/data15.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1800" b="1" dirty="0" smtClean="0">
              <a:solidFill>
                <a:srgbClr val="C00000"/>
              </a:solidFill>
            </a:rPr>
            <a:t>7 </a:t>
          </a:r>
          <a:r>
            <a:rPr lang="en-US" sz="1800" b="1" dirty="0" err="1" smtClean="0">
              <a:solidFill>
                <a:srgbClr val="C00000"/>
              </a:solidFill>
            </a:rPr>
            <a:t>milioane</a:t>
          </a:r>
          <a:r>
            <a:rPr lang="en-US" sz="1800" b="1" dirty="0" smtClean="0">
              <a:solidFill>
                <a:srgbClr val="C00000"/>
              </a:solidFill>
            </a:rPr>
            <a:t> euro</a:t>
          </a:r>
          <a:endParaRPr lang="en-US" sz="18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400" b="1" dirty="0" smtClean="0">
              <a:solidFill>
                <a:schemeClr val="tx1"/>
              </a:solidFill>
            </a:rPr>
            <a:t>VETERANILOR</a:t>
          </a:r>
          <a:endParaRPr lang="en-US" sz="14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22995463-4F4F-41FF-910D-05A98702250F}">
      <dgm:prSet phldrT="[Text]" custT="1"/>
      <dgm:spPr/>
      <dgm:t>
        <a:bodyPr/>
        <a:lstStyle/>
        <a:p>
          <a:r>
            <a:rPr lang="en-US" sz="1400" b="1" dirty="0" smtClean="0">
              <a:solidFill>
                <a:schemeClr val="tx1"/>
              </a:solidFill>
            </a:rPr>
            <a:t>GRIGORESCU</a:t>
          </a:r>
          <a:endParaRPr lang="en-US" sz="1400" b="1" dirty="0"/>
        </a:p>
      </dgm:t>
    </dgm:pt>
    <dgm:pt modelId="{37C49673-6608-4BC9-8D4A-69559A496EDB}" type="parTrans" cxnId="{BDCC8450-4B9A-468F-A0A2-3C25AC2F8612}">
      <dgm:prSet/>
      <dgm:spPr/>
      <dgm:t>
        <a:bodyPr/>
        <a:lstStyle/>
        <a:p>
          <a:endParaRPr lang="en-US"/>
        </a:p>
      </dgm:t>
    </dgm:pt>
    <dgm:pt modelId="{AEA5A512-A9D7-4E9F-8203-B051717EE3BA}" type="sibTrans" cxnId="{BDCC8450-4B9A-468F-A0A2-3C25AC2F8612}">
      <dgm:prSet/>
      <dgm:spPr/>
      <dgm:t>
        <a:bodyPr/>
        <a:lstStyle/>
        <a:p>
          <a:endParaRPr lang="en-US"/>
        </a:p>
      </dgm:t>
    </dgm:pt>
    <dgm:pt modelId="{6D08900E-41F3-4DC4-8DF4-DCFD2B393450}">
      <dgm:prSet phldrT="[Text]" custT="1"/>
      <dgm:spPr/>
      <dgm:t>
        <a:bodyPr/>
        <a:lstStyle/>
        <a:p>
          <a:r>
            <a:rPr lang="en-US" sz="1400" b="1" dirty="0" smtClean="0"/>
            <a:t>ION BOGDAN</a:t>
          </a:r>
          <a:endParaRPr lang="en-US" sz="1400" b="1" dirty="0"/>
        </a:p>
      </dgm:t>
    </dgm:pt>
    <dgm:pt modelId="{1C43FAC8-6FF6-400F-ACF5-902F08F1B3A0}" type="parTrans" cxnId="{D71007C6-9E24-48A3-840C-CA495C95DF6E}">
      <dgm:prSet/>
      <dgm:spPr/>
      <dgm:t>
        <a:bodyPr/>
        <a:lstStyle/>
        <a:p>
          <a:endParaRPr lang="en-US"/>
        </a:p>
      </dgm:t>
    </dgm:pt>
    <dgm:pt modelId="{5F550108-A17E-4938-9D6B-FEED25FB098F}" type="sibTrans" cxnId="{D71007C6-9E24-48A3-840C-CA495C95DF6E}">
      <dgm:prSet/>
      <dgm:spPr/>
      <dgm:t>
        <a:bodyPr/>
        <a:lstStyle/>
        <a:p>
          <a:endParaRPr lang="en-US"/>
        </a:p>
      </dgm:t>
    </dgm:pt>
    <dgm:pt modelId="{F27C46A4-6706-43FC-978E-9501CA242A4A}">
      <dgm:prSet phldrT="[Text]" custT="1"/>
      <dgm:spPr/>
      <dgm:t>
        <a:bodyPr/>
        <a:lstStyle/>
        <a:p>
          <a:r>
            <a:rPr lang="en-US" sz="1400" b="1" dirty="0" smtClean="0"/>
            <a:t>CARTIERUL SOARELUI</a:t>
          </a:r>
          <a:endParaRPr lang="en-US" sz="1400" b="1" dirty="0"/>
        </a:p>
      </dgm:t>
    </dgm:pt>
    <dgm:pt modelId="{8FEC7F54-9257-4B33-B205-AFB742A70B00}" type="parTrans" cxnId="{87A15F74-61F8-4E8B-84B1-A13BFFCB96E3}">
      <dgm:prSet/>
      <dgm:spPr/>
      <dgm:t>
        <a:bodyPr/>
        <a:lstStyle/>
        <a:p>
          <a:endParaRPr lang="en-US"/>
        </a:p>
      </dgm:t>
    </dgm:pt>
    <dgm:pt modelId="{1B0F057A-96A4-45A9-8EE2-17C20AC8DB2D}" type="sibTrans" cxnId="{87A15F74-61F8-4E8B-84B1-A13BFFCB96E3}">
      <dgm:prSet/>
      <dgm:spPr/>
      <dgm:t>
        <a:bodyPr/>
        <a:lstStyle/>
        <a:p>
          <a:endParaRPr lang="en-US"/>
        </a:p>
      </dgm:t>
    </dgm:pt>
    <dgm:pt modelId="{0963CD18-A039-495F-A249-5D5AABAB8014}">
      <dgm:prSet phldrT="[Text]" custT="1"/>
      <dgm:spPr/>
      <dgm:t>
        <a:bodyPr/>
        <a:lstStyle/>
        <a:p>
          <a:r>
            <a:rPr lang="en-US" sz="1400" b="1" dirty="0" smtClean="0"/>
            <a:t>BARCAULUI</a:t>
          </a:r>
          <a:endParaRPr lang="en-US" sz="1400" b="1" dirty="0"/>
        </a:p>
      </dgm:t>
    </dgm:pt>
    <dgm:pt modelId="{9D96F916-F622-4DCC-A5F6-68D5CE7263BA}" type="parTrans" cxnId="{337BEF15-2114-4549-AE3D-D090530E7035}">
      <dgm:prSet/>
      <dgm:spPr/>
      <dgm:t>
        <a:bodyPr/>
        <a:lstStyle/>
        <a:p>
          <a:endParaRPr lang="en-US"/>
        </a:p>
      </dgm:t>
    </dgm:pt>
    <dgm:pt modelId="{07B97F2D-91E8-4A2F-992E-C817ED0A3B0F}" type="sibTrans" cxnId="{337BEF15-2114-4549-AE3D-D090530E7035}">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919" custScaleY="109484"/>
      <dgm:spPr/>
      <dgm:t>
        <a:bodyPr/>
        <a:lstStyle/>
        <a:p>
          <a:endParaRPr lang="en-US"/>
        </a:p>
      </dgm:t>
    </dgm:pt>
    <dgm:pt modelId="{244128C0-64E0-420B-88F5-B9296F3FD96A}" type="pres">
      <dgm:prSet presAssocID="{85AE6DB9-4A9D-49AD-B7B6-794EE33ED294}" presName="Name9" presStyleLbl="parChTrans1D2" presStyleIdx="0" presStyleCnt="5" custScaleX="2000000"/>
      <dgm:spPr/>
      <dgm:t>
        <a:bodyPr/>
        <a:lstStyle/>
        <a:p>
          <a:endParaRPr lang="en-US"/>
        </a:p>
      </dgm:t>
    </dgm:pt>
    <dgm:pt modelId="{DE0B3308-9716-496A-A8F6-618AF5003468}" type="pres">
      <dgm:prSet presAssocID="{85AE6DB9-4A9D-49AD-B7B6-794EE33ED294}" presName="connTx" presStyleLbl="parChTrans1D2" presStyleIdx="0" presStyleCnt="5"/>
      <dgm:spPr/>
      <dgm:t>
        <a:bodyPr/>
        <a:lstStyle/>
        <a:p>
          <a:endParaRPr lang="en-US"/>
        </a:p>
      </dgm:t>
    </dgm:pt>
    <dgm:pt modelId="{D538DF36-4CA6-45F4-8715-7AF2B6B2D43E}" type="pres">
      <dgm:prSet presAssocID="{4AA01BDE-5348-4190-A47A-49ECD6329DE6}" presName="node" presStyleLbl="node1" presStyleIdx="0" presStyleCnt="5" custScaleX="169369" custScaleY="128925">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5" custScaleX="2000000"/>
      <dgm:spPr/>
      <dgm:t>
        <a:bodyPr/>
        <a:lstStyle/>
        <a:p>
          <a:endParaRPr lang="en-US"/>
        </a:p>
      </dgm:t>
    </dgm:pt>
    <dgm:pt modelId="{170BBAD9-A237-41E9-87E9-0AC956AD78F1}" type="pres">
      <dgm:prSet presAssocID="{37C49673-6608-4BC9-8D4A-69559A496EDB}" presName="connTx" presStyleLbl="parChTrans1D2" presStyleIdx="1" presStyleCnt="5"/>
      <dgm:spPr/>
      <dgm:t>
        <a:bodyPr/>
        <a:lstStyle/>
        <a:p>
          <a:endParaRPr lang="en-US"/>
        </a:p>
      </dgm:t>
    </dgm:pt>
    <dgm:pt modelId="{69A26004-B428-47CC-8A35-DDE73782A66A}" type="pres">
      <dgm:prSet presAssocID="{22995463-4F4F-41FF-910D-05A98702250F}" presName="node" presStyleLbl="node1" presStyleIdx="1" presStyleCnt="5" custScaleX="169369" custScaleY="128925" custRadScaleRad="138267">
        <dgm:presLayoutVars>
          <dgm:bulletEnabled val="1"/>
        </dgm:presLayoutVars>
      </dgm:prSet>
      <dgm:spPr/>
      <dgm:t>
        <a:bodyPr/>
        <a:lstStyle/>
        <a:p>
          <a:endParaRPr lang="en-US"/>
        </a:p>
      </dgm:t>
    </dgm:pt>
    <dgm:pt modelId="{347B74F1-F1D5-4586-83AD-5A157A585187}" type="pres">
      <dgm:prSet presAssocID="{1C43FAC8-6FF6-400F-ACF5-902F08F1B3A0}" presName="Name9" presStyleLbl="parChTrans1D2" presStyleIdx="2" presStyleCnt="5" custScaleX="2000000"/>
      <dgm:spPr/>
      <dgm:t>
        <a:bodyPr/>
        <a:lstStyle/>
        <a:p>
          <a:endParaRPr lang="en-US"/>
        </a:p>
      </dgm:t>
    </dgm:pt>
    <dgm:pt modelId="{B9C03906-29C0-4D84-9F39-78D9B24DBA54}" type="pres">
      <dgm:prSet presAssocID="{1C43FAC8-6FF6-400F-ACF5-902F08F1B3A0}" presName="connTx" presStyleLbl="parChTrans1D2" presStyleIdx="2" presStyleCnt="5"/>
      <dgm:spPr/>
      <dgm:t>
        <a:bodyPr/>
        <a:lstStyle/>
        <a:p>
          <a:endParaRPr lang="en-US"/>
        </a:p>
      </dgm:t>
    </dgm:pt>
    <dgm:pt modelId="{520E2AC2-9850-41AA-890D-A2C484AA36FF}" type="pres">
      <dgm:prSet presAssocID="{6D08900E-41F3-4DC4-8DF4-DCFD2B393450}" presName="node" presStyleLbl="node1" presStyleIdx="2" presStyleCnt="5" custScaleX="169369" custScaleY="128925" custRadScaleRad="159276">
        <dgm:presLayoutVars>
          <dgm:bulletEnabled val="1"/>
        </dgm:presLayoutVars>
      </dgm:prSet>
      <dgm:spPr/>
      <dgm:t>
        <a:bodyPr/>
        <a:lstStyle/>
        <a:p>
          <a:endParaRPr lang="en-US"/>
        </a:p>
      </dgm:t>
    </dgm:pt>
    <dgm:pt modelId="{6605928A-E0DF-4D01-84FD-00404345C7A5}" type="pres">
      <dgm:prSet presAssocID="{8FEC7F54-9257-4B33-B205-AFB742A70B00}" presName="Name9" presStyleLbl="parChTrans1D2" presStyleIdx="3" presStyleCnt="5" custScaleX="2000000"/>
      <dgm:spPr/>
      <dgm:t>
        <a:bodyPr/>
        <a:lstStyle/>
        <a:p>
          <a:endParaRPr lang="en-US"/>
        </a:p>
      </dgm:t>
    </dgm:pt>
    <dgm:pt modelId="{2DE4B196-5D82-4A28-942A-01380BFDC19B}" type="pres">
      <dgm:prSet presAssocID="{8FEC7F54-9257-4B33-B205-AFB742A70B00}" presName="connTx" presStyleLbl="parChTrans1D2" presStyleIdx="3" presStyleCnt="5"/>
      <dgm:spPr/>
      <dgm:t>
        <a:bodyPr/>
        <a:lstStyle/>
        <a:p>
          <a:endParaRPr lang="en-US"/>
        </a:p>
      </dgm:t>
    </dgm:pt>
    <dgm:pt modelId="{A6F7FF6E-A457-4C80-8B2C-FB9D0425373D}" type="pres">
      <dgm:prSet presAssocID="{F27C46A4-6706-43FC-978E-9501CA242A4A}" presName="node" presStyleLbl="node1" presStyleIdx="3" presStyleCnt="5" custScaleX="169369" custScaleY="128925" custRadScaleRad="159276">
        <dgm:presLayoutVars>
          <dgm:bulletEnabled val="1"/>
        </dgm:presLayoutVars>
      </dgm:prSet>
      <dgm:spPr/>
      <dgm:t>
        <a:bodyPr/>
        <a:lstStyle/>
        <a:p>
          <a:endParaRPr lang="en-US"/>
        </a:p>
      </dgm:t>
    </dgm:pt>
    <dgm:pt modelId="{D0FEC951-C8D0-4C82-A11B-3283C3497B4D}" type="pres">
      <dgm:prSet presAssocID="{9D96F916-F622-4DCC-A5F6-68D5CE7263BA}" presName="Name9" presStyleLbl="parChTrans1D2" presStyleIdx="4" presStyleCnt="5" custScaleX="2000000"/>
      <dgm:spPr/>
      <dgm:t>
        <a:bodyPr/>
        <a:lstStyle/>
        <a:p>
          <a:endParaRPr lang="en-US"/>
        </a:p>
      </dgm:t>
    </dgm:pt>
    <dgm:pt modelId="{9D128553-925B-48D5-8D45-ECED8721277E}" type="pres">
      <dgm:prSet presAssocID="{9D96F916-F622-4DCC-A5F6-68D5CE7263BA}" presName="connTx" presStyleLbl="parChTrans1D2" presStyleIdx="4" presStyleCnt="5"/>
      <dgm:spPr/>
      <dgm:t>
        <a:bodyPr/>
        <a:lstStyle/>
        <a:p>
          <a:endParaRPr lang="en-US"/>
        </a:p>
      </dgm:t>
    </dgm:pt>
    <dgm:pt modelId="{6EBB0AB0-1631-4859-879E-9D131638FEC3}" type="pres">
      <dgm:prSet presAssocID="{0963CD18-A039-495F-A249-5D5AABAB8014}" presName="node" presStyleLbl="node1" presStyleIdx="4" presStyleCnt="5" custScaleX="169369" custScaleY="128925" custRadScaleRad="159276">
        <dgm:presLayoutVars>
          <dgm:bulletEnabled val="1"/>
        </dgm:presLayoutVars>
      </dgm:prSet>
      <dgm:spPr/>
      <dgm:t>
        <a:bodyPr/>
        <a:lstStyle/>
        <a:p>
          <a:endParaRPr lang="en-US"/>
        </a:p>
      </dgm:t>
    </dgm:pt>
  </dgm:ptLst>
  <dgm:cxnLst>
    <dgm:cxn modelId="{B71ADEA5-85CE-4A59-99BA-5DF22A60B820}" type="presOf" srcId="{22995463-4F4F-41FF-910D-05A98702250F}" destId="{69A26004-B428-47CC-8A35-DDE73782A66A}" srcOrd="0" destOrd="0" presId="urn:microsoft.com/office/officeart/2005/8/layout/radial1"/>
    <dgm:cxn modelId="{B31ECF3E-33DE-49E9-9472-7784EF31DCD0}" type="presOf" srcId="{4AA01BDE-5348-4190-A47A-49ECD6329DE6}" destId="{D538DF36-4CA6-45F4-8715-7AF2B6B2D43E}" srcOrd="0" destOrd="0" presId="urn:microsoft.com/office/officeart/2005/8/layout/radial1"/>
    <dgm:cxn modelId="{41CEDED3-A3AC-43AD-9C39-A733D299B7CD}" srcId="{BBF0288C-1CDA-41DA-A06E-187A47B70702}" destId="{C2AFFDBB-CD95-48CD-ACD0-E3595DEFE246}" srcOrd="0" destOrd="0" parTransId="{6E87A6F9-ABA3-483D-A28C-FF6FC80BEF81}" sibTransId="{177F0E6D-BE2F-4EAD-8100-B10B2F6D13E6}"/>
    <dgm:cxn modelId="{BBE1C721-4571-425B-A104-69CF59E3B382}" type="presOf" srcId="{C2AFFDBB-CD95-48CD-ACD0-E3595DEFE246}" destId="{C86CBCFB-F06B-4A65-A4ED-DB7EB22B08CE}" srcOrd="0" destOrd="0" presId="urn:microsoft.com/office/officeart/2005/8/layout/radial1"/>
    <dgm:cxn modelId="{700545B7-B299-420F-A9F9-33BA824844DB}" type="presOf" srcId="{0963CD18-A039-495F-A249-5D5AABAB8014}" destId="{6EBB0AB0-1631-4859-879E-9D131638FEC3}" srcOrd="0" destOrd="0" presId="urn:microsoft.com/office/officeart/2005/8/layout/radial1"/>
    <dgm:cxn modelId="{FF901B4E-664B-49C1-B6FD-2BAB2F0AFE8A}" type="presOf" srcId="{1C43FAC8-6FF6-400F-ACF5-902F08F1B3A0}" destId="{347B74F1-F1D5-4586-83AD-5A157A585187}" srcOrd="0" destOrd="0" presId="urn:microsoft.com/office/officeart/2005/8/layout/radial1"/>
    <dgm:cxn modelId="{603A81EF-D0AC-462D-9818-F17FA2C1FF4A}" type="presOf" srcId="{85AE6DB9-4A9D-49AD-B7B6-794EE33ED294}" destId="{244128C0-64E0-420B-88F5-B9296F3FD96A}" srcOrd="0" destOrd="0" presId="urn:microsoft.com/office/officeart/2005/8/layout/radial1"/>
    <dgm:cxn modelId="{6905D5AB-C38A-458B-BB03-2CF224D69539}" type="presOf" srcId="{8FEC7F54-9257-4B33-B205-AFB742A70B00}" destId="{2DE4B196-5D82-4A28-942A-01380BFDC19B}" srcOrd="1"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77860EE9-210D-4A28-87F4-A5D0D5734EC2}" type="presOf" srcId="{37C49673-6608-4BC9-8D4A-69559A496EDB}" destId="{84CBD7C6-62A0-4320-B094-BD807DE59441}" srcOrd="0" destOrd="0" presId="urn:microsoft.com/office/officeart/2005/8/layout/radial1"/>
    <dgm:cxn modelId="{87A15F74-61F8-4E8B-84B1-A13BFFCB96E3}" srcId="{C2AFFDBB-CD95-48CD-ACD0-E3595DEFE246}" destId="{F27C46A4-6706-43FC-978E-9501CA242A4A}" srcOrd="3" destOrd="0" parTransId="{8FEC7F54-9257-4B33-B205-AFB742A70B00}" sibTransId="{1B0F057A-96A4-45A9-8EE2-17C20AC8DB2D}"/>
    <dgm:cxn modelId="{48FC2CF3-C127-4D56-ACCE-BE21DA05DD1F}" type="presOf" srcId="{37C49673-6608-4BC9-8D4A-69559A496EDB}" destId="{170BBAD9-A237-41E9-87E9-0AC956AD78F1}" srcOrd="1" destOrd="0" presId="urn:microsoft.com/office/officeart/2005/8/layout/radial1"/>
    <dgm:cxn modelId="{D71007C6-9E24-48A3-840C-CA495C95DF6E}" srcId="{C2AFFDBB-CD95-48CD-ACD0-E3595DEFE246}" destId="{6D08900E-41F3-4DC4-8DF4-DCFD2B393450}" srcOrd="2" destOrd="0" parTransId="{1C43FAC8-6FF6-400F-ACF5-902F08F1B3A0}" sibTransId="{5F550108-A17E-4938-9D6B-FEED25FB098F}"/>
    <dgm:cxn modelId="{BDCC8450-4B9A-468F-A0A2-3C25AC2F8612}" srcId="{C2AFFDBB-CD95-48CD-ACD0-E3595DEFE246}" destId="{22995463-4F4F-41FF-910D-05A98702250F}" srcOrd="1" destOrd="0" parTransId="{37C49673-6608-4BC9-8D4A-69559A496EDB}" sibTransId="{AEA5A512-A9D7-4E9F-8203-B051717EE3BA}"/>
    <dgm:cxn modelId="{BBB045DF-A7BE-42E9-B65C-423BCEEC2971}" type="presOf" srcId="{9D96F916-F622-4DCC-A5F6-68D5CE7263BA}" destId="{D0FEC951-C8D0-4C82-A11B-3283C3497B4D}" srcOrd="0" destOrd="0" presId="urn:microsoft.com/office/officeart/2005/8/layout/radial1"/>
    <dgm:cxn modelId="{E0614198-CC40-4981-A9A1-5EC959BCAB49}" type="presOf" srcId="{85AE6DB9-4A9D-49AD-B7B6-794EE33ED294}" destId="{DE0B3308-9716-496A-A8F6-618AF5003468}" srcOrd="1" destOrd="0" presId="urn:microsoft.com/office/officeart/2005/8/layout/radial1"/>
    <dgm:cxn modelId="{3D88B61B-9F55-47BB-9BCC-CC05402B1CDA}" type="presOf" srcId="{F27C46A4-6706-43FC-978E-9501CA242A4A}" destId="{A6F7FF6E-A457-4C80-8B2C-FB9D0425373D}" srcOrd="0" destOrd="0" presId="urn:microsoft.com/office/officeart/2005/8/layout/radial1"/>
    <dgm:cxn modelId="{51C6DA23-E23F-48C6-BBAD-22229C880A5C}" type="presOf" srcId="{6D08900E-41F3-4DC4-8DF4-DCFD2B393450}" destId="{520E2AC2-9850-41AA-890D-A2C484AA36FF}" srcOrd="0" destOrd="0" presId="urn:microsoft.com/office/officeart/2005/8/layout/radial1"/>
    <dgm:cxn modelId="{1CE3A87F-0BBE-4994-87BF-9BD6FBF609B6}" type="presOf" srcId="{BBF0288C-1CDA-41DA-A06E-187A47B70702}" destId="{FD3C432D-AF52-47A1-976B-0BED74CA3297}" srcOrd="0" destOrd="0" presId="urn:microsoft.com/office/officeart/2005/8/layout/radial1"/>
    <dgm:cxn modelId="{337BEF15-2114-4549-AE3D-D090530E7035}" srcId="{C2AFFDBB-CD95-48CD-ACD0-E3595DEFE246}" destId="{0963CD18-A039-495F-A249-5D5AABAB8014}" srcOrd="4" destOrd="0" parTransId="{9D96F916-F622-4DCC-A5F6-68D5CE7263BA}" sibTransId="{07B97F2D-91E8-4A2F-992E-C817ED0A3B0F}"/>
    <dgm:cxn modelId="{DB7EF0B6-69CC-4371-A5C3-B5F4D738D4D5}" type="presOf" srcId="{8FEC7F54-9257-4B33-B205-AFB742A70B00}" destId="{6605928A-E0DF-4D01-84FD-00404345C7A5}" srcOrd="0" destOrd="0" presId="urn:microsoft.com/office/officeart/2005/8/layout/radial1"/>
    <dgm:cxn modelId="{F0508B55-7E36-460F-BDBF-FC17DA979D27}" type="presOf" srcId="{1C43FAC8-6FF6-400F-ACF5-902F08F1B3A0}" destId="{B9C03906-29C0-4D84-9F39-78D9B24DBA54}" srcOrd="1" destOrd="0" presId="urn:microsoft.com/office/officeart/2005/8/layout/radial1"/>
    <dgm:cxn modelId="{E9D1B104-EF28-4911-820E-C6E107678947}" type="presOf" srcId="{9D96F916-F622-4DCC-A5F6-68D5CE7263BA}" destId="{9D128553-925B-48D5-8D45-ECED8721277E}" srcOrd="1" destOrd="0" presId="urn:microsoft.com/office/officeart/2005/8/layout/radial1"/>
    <dgm:cxn modelId="{18CC372C-AF27-4AA5-8BA7-49AD982D8C5A}" type="presParOf" srcId="{FD3C432D-AF52-47A1-976B-0BED74CA3297}" destId="{C86CBCFB-F06B-4A65-A4ED-DB7EB22B08CE}" srcOrd="0" destOrd="0" presId="urn:microsoft.com/office/officeart/2005/8/layout/radial1"/>
    <dgm:cxn modelId="{DE75F69D-A18A-41AD-8F12-B7976228DF20}" type="presParOf" srcId="{FD3C432D-AF52-47A1-976B-0BED74CA3297}" destId="{244128C0-64E0-420B-88F5-B9296F3FD96A}" srcOrd="1" destOrd="0" presId="urn:microsoft.com/office/officeart/2005/8/layout/radial1"/>
    <dgm:cxn modelId="{7AB4B2A5-8DB6-4153-A9B0-E2AFD1109283}" type="presParOf" srcId="{244128C0-64E0-420B-88F5-B9296F3FD96A}" destId="{DE0B3308-9716-496A-A8F6-618AF5003468}" srcOrd="0" destOrd="0" presId="urn:microsoft.com/office/officeart/2005/8/layout/radial1"/>
    <dgm:cxn modelId="{DC59EA14-431B-4DB7-BA29-80CB25218CA2}" type="presParOf" srcId="{FD3C432D-AF52-47A1-976B-0BED74CA3297}" destId="{D538DF36-4CA6-45F4-8715-7AF2B6B2D43E}" srcOrd="2" destOrd="0" presId="urn:microsoft.com/office/officeart/2005/8/layout/radial1"/>
    <dgm:cxn modelId="{D8B95122-170D-411D-B861-32D28E40E48C}" type="presParOf" srcId="{FD3C432D-AF52-47A1-976B-0BED74CA3297}" destId="{84CBD7C6-62A0-4320-B094-BD807DE59441}" srcOrd="3" destOrd="0" presId="urn:microsoft.com/office/officeart/2005/8/layout/radial1"/>
    <dgm:cxn modelId="{D383114F-A247-4BC7-A077-E50AC99302E2}" type="presParOf" srcId="{84CBD7C6-62A0-4320-B094-BD807DE59441}" destId="{170BBAD9-A237-41E9-87E9-0AC956AD78F1}" srcOrd="0" destOrd="0" presId="urn:microsoft.com/office/officeart/2005/8/layout/radial1"/>
    <dgm:cxn modelId="{D76811F3-B2B9-4D25-8F0C-CCEDE4021EC1}" type="presParOf" srcId="{FD3C432D-AF52-47A1-976B-0BED74CA3297}" destId="{69A26004-B428-47CC-8A35-DDE73782A66A}" srcOrd="4" destOrd="0" presId="urn:microsoft.com/office/officeart/2005/8/layout/radial1"/>
    <dgm:cxn modelId="{E582F7A9-B4FC-4DCB-8BB3-0AAA67B01E45}" type="presParOf" srcId="{FD3C432D-AF52-47A1-976B-0BED74CA3297}" destId="{347B74F1-F1D5-4586-83AD-5A157A585187}" srcOrd="5" destOrd="0" presId="urn:microsoft.com/office/officeart/2005/8/layout/radial1"/>
    <dgm:cxn modelId="{F909171D-0863-406C-AC7E-6BF31C21DE54}" type="presParOf" srcId="{347B74F1-F1D5-4586-83AD-5A157A585187}" destId="{B9C03906-29C0-4D84-9F39-78D9B24DBA54}" srcOrd="0" destOrd="0" presId="urn:microsoft.com/office/officeart/2005/8/layout/radial1"/>
    <dgm:cxn modelId="{95E3C578-E81C-4F6F-A90F-3D6771FCF68D}" type="presParOf" srcId="{FD3C432D-AF52-47A1-976B-0BED74CA3297}" destId="{520E2AC2-9850-41AA-890D-A2C484AA36FF}" srcOrd="6" destOrd="0" presId="urn:microsoft.com/office/officeart/2005/8/layout/radial1"/>
    <dgm:cxn modelId="{DCDE1AB4-48BF-448F-965F-425C419D03CE}" type="presParOf" srcId="{FD3C432D-AF52-47A1-976B-0BED74CA3297}" destId="{6605928A-E0DF-4D01-84FD-00404345C7A5}" srcOrd="7" destOrd="0" presId="urn:microsoft.com/office/officeart/2005/8/layout/radial1"/>
    <dgm:cxn modelId="{02151EEF-6C6F-41AF-BB4B-47EEBA57DF6B}" type="presParOf" srcId="{6605928A-E0DF-4D01-84FD-00404345C7A5}" destId="{2DE4B196-5D82-4A28-942A-01380BFDC19B}" srcOrd="0" destOrd="0" presId="urn:microsoft.com/office/officeart/2005/8/layout/radial1"/>
    <dgm:cxn modelId="{BD8EE916-2784-4BE6-8A9D-CD8608411CD9}" type="presParOf" srcId="{FD3C432D-AF52-47A1-976B-0BED74CA3297}" destId="{A6F7FF6E-A457-4C80-8B2C-FB9D0425373D}" srcOrd="8" destOrd="0" presId="urn:microsoft.com/office/officeart/2005/8/layout/radial1"/>
    <dgm:cxn modelId="{C9116590-06BF-44C5-9A01-25A8E46F358E}" type="presParOf" srcId="{FD3C432D-AF52-47A1-976B-0BED74CA3297}" destId="{D0FEC951-C8D0-4C82-A11B-3283C3497B4D}" srcOrd="9" destOrd="0" presId="urn:microsoft.com/office/officeart/2005/8/layout/radial1"/>
    <dgm:cxn modelId="{0014D458-BE10-405C-87EC-345E2E82A59E}" type="presParOf" srcId="{D0FEC951-C8D0-4C82-A11B-3283C3497B4D}" destId="{9D128553-925B-48D5-8D45-ECED8721277E}" srcOrd="0" destOrd="0" presId="urn:microsoft.com/office/officeart/2005/8/layout/radial1"/>
    <dgm:cxn modelId="{EE42A085-81EC-4721-8BE6-0EABC2926667}" type="presParOf" srcId="{FD3C432D-AF52-47A1-976B-0BED74CA3297}" destId="{6EBB0AB0-1631-4859-879E-9D131638FEC3}" srcOrd="10" destOrd="0" presId="urn:microsoft.com/office/officeart/2005/8/layout/radial1"/>
  </dgm:cxnLst>
  <dgm:bg/>
  <dgm:whole/>
</dgm:dataModel>
</file>

<file path=ppt/diagrams/data16.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1800" b="1" dirty="0" smtClean="0">
              <a:solidFill>
                <a:srgbClr val="C00000"/>
              </a:solidFill>
            </a:rPr>
            <a:t>38 </a:t>
          </a:r>
          <a:r>
            <a:rPr lang="en-US" sz="1800" b="1" dirty="0" err="1" smtClean="0">
              <a:solidFill>
                <a:srgbClr val="C00000"/>
              </a:solidFill>
            </a:rPr>
            <a:t>milioane</a:t>
          </a:r>
          <a:r>
            <a:rPr lang="en-US" sz="1800" b="1" dirty="0" smtClean="0">
              <a:solidFill>
                <a:srgbClr val="C00000"/>
              </a:solidFill>
            </a:rPr>
            <a:t> euro</a:t>
          </a:r>
          <a:endParaRPr lang="en-US" sz="18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400" b="1" dirty="0" smtClean="0">
              <a:solidFill>
                <a:schemeClr val="tx1"/>
              </a:solidFill>
            </a:rPr>
            <a:t>CENTRUL DE ANTREPRENORIAT PIATA CETATE</a:t>
          </a:r>
          <a:endParaRPr lang="en-US" sz="14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F27C46A4-6706-43FC-978E-9501CA242A4A}">
      <dgm:prSet phldrT="[Text]" custT="1"/>
      <dgm:spPr/>
      <dgm:t>
        <a:bodyPr/>
        <a:lstStyle/>
        <a:p>
          <a:r>
            <a:rPr lang="en-US" sz="1400" b="1" dirty="0" smtClean="0"/>
            <a:t>INCUBATORUL DE AFACERI CRESC ORADEA MARE</a:t>
          </a:r>
          <a:endParaRPr lang="en-US" sz="1400" b="1" dirty="0"/>
        </a:p>
      </dgm:t>
    </dgm:pt>
    <dgm:pt modelId="{8FEC7F54-9257-4B33-B205-AFB742A70B00}" type="parTrans" cxnId="{87A15F74-61F8-4E8B-84B1-A13BFFCB96E3}">
      <dgm:prSet/>
      <dgm:spPr/>
      <dgm:t>
        <a:bodyPr/>
        <a:lstStyle/>
        <a:p>
          <a:endParaRPr lang="en-US"/>
        </a:p>
      </dgm:t>
    </dgm:pt>
    <dgm:pt modelId="{1B0F057A-96A4-45A9-8EE2-17C20AC8DB2D}" type="sibTrans" cxnId="{87A15F74-61F8-4E8B-84B1-A13BFFCB96E3}">
      <dgm:prSet/>
      <dgm:spPr/>
      <dgm:t>
        <a:bodyPr/>
        <a:lstStyle/>
        <a:p>
          <a:endParaRPr lang="en-US"/>
        </a:p>
      </dgm:t>
    </dgm:pt>
    <dgm:pt modelId="{0963CD18-A039-495F-A249-5D5AABAB8014}">
      <dgm:prSet phldrT="[Text]" custT="1"/>
      <dgm:spPr/>
      <dgm:t>
        <a:bodyPr/>
        <a:lstStyle/>
        <a:p>
          <a:r>
            <a:rPr lang="vi-VN" sz="1400" b="1" dirty="0" smtClean="0">
              <a:solidFill>
                <a:schemeClr val="tx1"/>
              </a:solidFill>
            </a:rPr>
            <a:t>CENTRU</a:t>
          </a:r>
          <a:r>
            <a:rPr lang="en-US" sz="1400" b="1" dirty="0" smtClean="0">
              <a:solidFill>
                <a:schemeClr val="tx1"/>
              </a:solidFill>
            </a:rPr>
            <a:t>L</a:t>
          </a:r>
          <a:r>
            <a:rPr lang="vi-VN" sz="1400" b="1" dirty="0" smtClean="0">
              <a:solidFill>
                <a:schemeClr val="tx1"/>
              </a:solidFill>
            </a:rPr>
            <a:t> INTERMODAL ÎN ZONA GĂRII C.F.R DIN EPISCOPIA BIHOR</a:t>
          </a:r>
          <a:endParaRPr lang="en-US" sz="1400" b="1" dirty="0"/>
        </a:p>
      </dgm:t>
    </dgm:pt>
    <dgm:pt modelId="{9D96F916-F622-4DCC-A5F6-68D5CE7263BA}" type="parTrans" cxnId="{337BEF15-2114-4549-AE3D-D090530E7035}">
      <dgm:prSet/>
      <dgm:spPr/>
      <dgm:t>
        <a:bodyPr/>
        <a:lstStyle/>
        <a:p>
          <a:endParaRPr lang="en-US"/>
        </a:p>
      </dgm:t>
    </dgm:pt>
    <dgm:pt modelId="{07B97F2D-91E8-4A2F-992E-C817ED0A3B0F}" type="sibTrans" cxnId="{337BEF15-2114-4549-AE3D-D090530E7035}">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919" custScaleY="109484"/>
      <dgm:spPr/>
      <dgm:t>
        <a:bodyPr/>
        <a:lstStyle/>
        <a:p>
          <a:endParaRPr lang="en-US"/>
        </a:p>
      </dgm:t>
    </dgm:pt>
    <dgm:pt modelId="{244128C0-64E0-420B-88F5-B9296F3FD96A}" type="pres">
      <dgm:prSet presAssocID="{85AE6DB9-4A9D-49AD-B7B6-794EE33ED294}" presName="Name9" presStyleLbl="parChTrans1D2" presStyleIdx="0" presStyleCnt="3" custScaleX="2000000"/>
      <dgm:spPr/>
      <dgm:t>
        <a:bodyPr/>
        <a:lstStyle/>
        <a:p>
          <a:endParaRPr lang="en-US"/>
        </a:p>
      </dgm:t>
    </dgm:pt>
    <dgm:pt modelId="{DE0B3308-9716-496A-A8F6-618AF5003468}" type="pres">
      <dgm:prSet presAssocID="{85AE6DB9-4A9D-49AD-B7B6-794EE33ED294}" presName="connTx" presStyleLbl="parChTrans1D2" presStyleIdx="0" presStyleCnt="3"/>
      <dgm:spPr/>
      <dgm:t>
        <a:bodyPr/>
        <a:lstStyle/>
        <a:p>
          <a:endParaRPr lang="en-US"/>
        </a:p>
      </dgm:t>
    </dgm:pt>
    <dgm:pt modelId="{D538DF36-4CA6-45F4-8715-7AF2B6B2D43E}" type="pres">
      <dgm:prSet presAssocID="{4AA01BDE-5348-4190-A47A-49ECD6329DE6}" presName="node" presStyleLbl="node1" presStyleIdx="0" presStyleCnt="3" custScaleX="188100" custScaleY="128925">
        <dgm:presLayoutVars>
          <dgm:bulletEnabled val="1"/>
        </dgm:presLayoutVars>
      </dgm:prSet>
      <dgm:spPr/>
      <dgm:t>
        <a:bodyPr/>
        <a:lstStyle/>
        <a:p>
          <a:endParaRPr lang="en-US"/>
        </a:p>
      </dgm:t>
    </dgm:pt>
    <dgm:pt modelId="{6605928A-E0DF-4D01-84FD-00404345C7A5}" type="pres">
      <dgm:prSet presAssocID="{8FEC7F54-9257-4B33-B205-AFB742A70B00}" presName="Name9" presStyleLbl="parChTrans1D2" presStyleIdx="1" presStyleCnt="3" custScaleX="2000000"/>
      <dgm:spPr/>
      <dgm:t>
        <a:bodyPr/>
        <a:lstStyle/>
        <a:p>
          <a:endParaRPr lang="en-US"/>
        </a:p>
      </dgm:t>
    </dgm:pt>
    <dgm:pt modelId="{2DE4B196-5D82-4A28-942A-01380BFDC19B}" type="pres">
      <dgm:prSet presAssocID="{8FEC7F54-9257-4B33-B205-AFB742A70B00}" presName="connTx" presStyleLbl="parChTrans1D2" presStyleIdx="1" presStyleCnt="3"/>
      <dgm:spPr/>
      <dgm:t>
        <a:bodyPr/>
        <a:lstStyle/>
        <a:p>
          <a:endParaRPr lang="en-US"/>
        </a:p>
      </dgm:t>
    </dgm:pt>
    <dgm:pt modelId="{A6F7FF6E-A457-4C80-8B2C-FB9D0425373D}" type="pres">
      <dgm:prSet presAssocID="{F27C46A4-6706-43FC-978E-9501CA242A4A}" presName="node" presStyleLbl="node1" presStyleIdx="1" presStyleCnt="3" custScaleX="188100" custScaleY="128925" custRadScaleRad="159276">
        <dgm:presLayoutVars>
          <dgm:bulletEnabled val="1"/>
        </dgm:presLayoutVars>
      </dgm:prSet>
      <dgm:spPr/>
      <dgm:t>
        <a:bodyPr/>
        <a:lstStyle/>
        <a:p>
          <a:endParaRPr lang="en-US"/>
        </a:p>
      </dgm:t>
    </dgm:pt>
    <dgm:pt modelId="{D0FEC951-C8D0-4C82-A11B-3283C3497B4D}" type="pres">
      <dgm:prSet presAssocID="{9D96F916-F622-4DCC-A5F6-68D5CE7263BA}" presName="Name9" presStyleLbl="parChTrans1D2" presStyleIdx="2" presStyleCnt="3" custScaleX="2000000"/>
      <dgm:spPr/>
      <dgm:t>
        <a:bodyPr/>
        <a:lstStyle/>
        <a:p>
          <a:endParaRPr lang="en-US"/>
        </a:p>
      </dgm:t>
    </dgm:pt>
    <dgm:pt modelId="{9D128553-925B-48D5-8D45-ECED8721277E}" type="pres">
      <dgm:prSet presAssocID="{9D96F916-F622-4DCC-A5F6-68D5CE7263BA}" presName="connTx" presStyleLbl="parChTrans1D2" presStyleIdx="2" presStyleCnt="3"/>
      <dgm:spPr/>
      <dgm:t>
        <a:bodyPr/>
        <a:lstStyle/>
        <a:p>
          <a:endParaRPr lang="en-US"/>
        </a:p>
      </dgm:t>
    </dgm:pt>
    <dgm:pt modelId="{6EBB0AB0-1631-4859-879E-9D131638FEC3}" type="pres">
      <dgm:prSet presAssocID="{0963CD18-A039-495F-A249-5D5AABAB8014}" presName="node" presStyleLbl="node1" presStyleIdx="2" presStyleCnt="3" custScaleX="188100" custScaleY="128925" custRadScaleRad="159276">
        <dgm:presLayoutVars>
          <dgm:bulletEnabled val="1"/>
        </dgm:presLayoutVars>
      </dgm:prSet>
      <dgm:spPr/>
      <dgm:t>
        <a:bodyPr/>
        <a:lstStyle/>
        <a:p>
          <a:endParaRPr lang="en-US"/>
        </a:p>
      </dgm:t>
    </dgm:pt>
  </dgm:ptLst>
  <dgm:cxnLst>
    <dgm:cxn modelId="{41CEDED3-A3AC-43AD-9C39-A733D299B7CD}" srcId="{BBF0288C-1CDA-41DA-A06E-187A47B70702}" destId="{C2AFFDBB-CD95-48CD-ACD0-E3595DEFE246}" srcOrd="0" destOrd="0" parTransId="{6E87A6F9-ABA3-483D-A28C-FF6FC80BEF81}" sibTransId="{177F0E6D-BE2F-4EAD-8100-B10B2F6D13E6}"/>
    <dgm:cxn modelId="{B0932B10-F6DF-421A-A9A9-BDC66F738571}" type="presOf" srcId="{8FEC7F54-9257-4B33-B205-AFB742A70B00}" destId="{6605928A-E0DF-4D01-84FD-00404345C7A5}" srcOrd="0" destOrd="0" presId="urn:microsoft.com/office/officeart/2005/8/layout/radial1"/>
    <dgm:cxn modelId="{C755026D-8D3F-4B55-B40D-B757C14F79C6}" type="presOf" srcId="{4AA01BDE-5348-4190-A47A-49ECD6329DE6}" destId="{D538DF36-4CA6-45F4-8715-7AF2B6B2D43E}" srcOrd="0" destOrd="0" presId="urn:microsoft.com/office/officeart/2005/8/layout/radial1"/>
    <dgm:cxn modelId="{9722A980-9A03-470B-96EE-38E4D1353AE3}" type="presOf" srcId="{9D96F916-F622-4DCC-A5F6-68D5CE7263BA}" destId="{9D128553-925B-48D5-8D45-ECED8721277E}" srcOrd="1" destOrd="0" presId="urn:microsoft.com/office/officeart/2005/8/layout/radial1"/>
    <dgm:cxn modelId="{936A5F83-6A6C-4764-A565-6F3502E4BBAE}" type="presOf" srcId="{C2AFFDBB-CD95-48CD-ACD0-E3595DEFE246}" destId="{C86CBCFB-F06B-4A65-A4ED-DB7EB22B08CE}"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87A15F74-61F8-4E8B-84B1-A13BFFCB96E3}" srcId="{C2AFFDBB-CD95-48CD-ACD0-E3595DEFE246}" destId="{F27C46A4-6706-43FC-978E-9501CA242A4A}" srcOrd="1" destOrd="0" parTransId="{8FEC7F54-9257-4B33-B205-AFB742A70B00}" sibTransId="{1B0F057A-96A4-45A9-8EE2-17C20AC8DB2D}"/>
    <dgm:cxn modelId="{63FBFC7F-AA9F-44E5-B682-E64F098A51E4}" type="presOf" srcId="{85AE6DB9-4A9D-49AD-B7B6-794EE33ED294}" destId="{DE0B3308-9716-496A-A8F6-618AF5003468}" srcOrd="1" destOrd="0" presId="urn:microsoft.com/office/officeart/2005/8/layout/radial1"/>
    <dgm:cxn modelId="{40321379-F1A2-4007-BD55-8DC2BF46DF33}" type="presOf" srcId="{0963CD18-A039-495F-A249-5D5AABAB8014}" destId="{6EBB0AB0-1631-4859-879E-9D131638FEC3}" srcOrd="0" destOrd="0" presId="urn:microsoft.com/office/officeart/2005/8/layout/radial1"/>
    <dgm:cxn modelId="{2DD9DE40-C515-4C14-9D44-942E465C43C7}" type="presOf" srcId="{85AE6DB9-4A9D-49AD-B7B6-794EE33ED294}" destId="{244128C0-64E0-420B-88F5-B9296F3FD96A}" srcOrd="0" destOrd="0" presId="urn:microsoft.com/office/officeart/2005/8/layout/radial1"/>
    <dgm:cxn modelId="{337BEF15-2114-4549-AE3D-D090530E7035}" srcId="{C2AFFDBB-CD95-48CD-ACD0-E3595DEFE246}" destId="{0963CD18-A039-495F-A249-5D5AABAB8014}" srcOrd="2" destOrd="0" parTransId="{9D96F916-F622-4DCC-A5F6-68D5CE7263BA}" sibTransId="{07B97F2D-91E8-4A2F-992E-C817ED0A3B0F}"/>
    <dgm:cxn modelId="{3AB169EF-2142-4D5B-81A2-4A943CE4A800}" type="presOf" srcId="{8FEC7F54-9257-4B33-B205-AFB742A70B00}" destId="{2DE4B196-5D82-4A28-942A-01380BFDC19B}" srcOrd="1" destOrd="0" presId="urn:microsoft.com/office/officeart/2005/8/layout/radial1"/>
    <dgm:cxn modelId="{291129B3-CFFB-4F37-AB94-BA6AFF5D47B8}" type="presOf" srcId="{F27C46A4-6706-43FC-978E-9501CA242A4A}" destId="{A6F7FF6E-A457-4C80-8B2C-FB9D0425373D}" srcOrd="0" destOrd="0" presId="urn:microsoft.com/office/officeart/2005/8/layout/radial1"/>
    <dgm:cxn modelId="{38F1021E-8E78-46C3-BA76-D278C159902A}" type="presOf" srcId="{BBF0288C-1CDA-41DA-A06E-187A47B70702}" destId="{FD3C432D-AF52-47A1-976B-0BED74CA3297}" srcOrd="0" destOrd="0" presId="urn:microsoft.com/office/officeart/2005/8/layout/radial1"/>
    <dgm:cxn modelId="{9237DEE6-DE50-471A-98E7-E1C8C8A5A237}" type="presOf" srcId="{9D96F916-F622-4DCC-A5F6-68D5CE7263BA}" destId="{D0FEC951-C8D0-4C82-A11B-3283C3497B4D}" srcOrd="0" destOrd="0" presId="urn:microsoft.com/office/officeart/2005/8/layout/radial1"/>
    <dgm:cxn modelId="{F684F05E-608E-4DD6-84C4-1D02CA1FA2F1}" type="presParOf" srcId="{FD3C432D-AF52-47A1-976B-0BED74CA3297}" destId="{C86CBCFB-F06B-4A65-A4ED-DB7EB22B08CE}" srcOrd="0" destOrd="0" presId="urn:microsoft.com/office/officeart/2005/8/layout/radial1"/>
    <dgm:cxn modelId="{EF7652AC-5D55-490C-95CC-4926B6CBB106}" type="presParOf" srcId="{FD3C432D-AF52-47A1-976B-0BED74CA3297}" destId="{244128C0-64E0-420B-88F5-B9296F3FD96A}" srcOrd="1" destOrd="0" presId="urn:microsoft.com/office/officeart/2005/8/layout/radial1"/>
    <dgm:cxn modelId="{5A19677B-E365-4DE9-97DE-BAE17A5BA068}" type="presParOf" srcId="{244128C0-64E0-420B-88F5-B9296F3FD96A}" destId="{DE0B3308-9716-496A-A8F6-618AF5003468}" srcOrd="0" destOrd="0" presId="urn:microsoft.com/office/officeart/2005/8/layout/radial1"/>
    <dgm:cxn modelId="{D293F34A-80F3-47B9-B92A-A17B43BFFAF6}" type="presParOf" srcId="{FD3C432D-AF52-47A1-976B-0BED74CA3297}" destId="{D538DF36-4CA6-45F4-8715-7AF2B6B2D43E}" srcOrd="2" destOrd="0" presId="urn:microsoft.com/office/officeart/2005/8/layout/radial1"/>
    <dgm:cxn modelId="{44EAFC9E-1602-477B-B275-D79ECE663AD9}" type="presParOf" srcId="{FD3C432D-AF52-47A1-976B-0BED74CA3297}" destId="{6605928A-E0DF-4D01-84FD-00404345C7A5}" srcOrd="3" destOrd="0" presId="urn:microsoft.com/office/officeart/2005/8/layout/radial1"/>
    <dgm:cxn modelId="{821FC0CD-8569-43FC-864D-CC04CA1207A8}" type="presParOf" srcId="{6605928A-E0DF-4D01-84FD-00404345C7A5}" destId="{2DE4B196-5D82-4A28-942A-01380BFDC19B}" srcOrd="0" destOrd="0" presId="urn:microsoft.com/office/officeart/2005/8/layout/radial1"/>
    <dgm:cxn modelId="{D95F7EFA-C629-43CC-96DE-A81EF41C0AD4}" type="presParOf" srcId="{FD3C432D-AF52-47A1-976B-0BED74CA3297}" destId="{A6F7FF6E-A457-4C80-8B2C-FB9D0425373D}" srcOrd="4" destOrd="0" presId="urn:microsoft.com/office/officeart/2005/8/layout/radial1"/>
    <dgm:cxn modelId="{85443EB9-9F31-4F9B-AEAB-EA1F99348BE0}" type="presParOf" srcId="{FD3C432D-AF52-47A1-976B-0BED74CA3297}" destId="{D0FEC951-C8D0-4C82-A11B-3283C3497B4D}" srcOrd="5" destOrd="0" presId="urn:microsoft.com/office/officeart/2005/8/layout/radial1"/>
    <dgm:cxn modelId="{DF97A309-96EA-4CEC-AA36-3637FD57A7DB}" type="presParOf" srcId="{D0FEC951-C8D0-4C82-A11B-3283C3497B4D}" destId="{9D128553-925B-48D5-8D45-ECED8721277E}" srcOrd="0" destOrd="0" presId="urn:microsoft.com/office/officeart/2005/8/layout/radial1"/>
    <dgm:cxn modelId="{70B09943-DF10-41BA-9BCB-90951A9F5736}" type="presParOf" srcId="{FD3C432D-AF52-47A1-976B-0BED74CA3297}" destId="{6EBB0AB0-1631-4859-879E-9D131638FEC3}" srcOrd="6" destOrd="0" presId="urn:microsoft.com/office/officeart/2005/8/layout/radial1"/>
  </dgm:cxnLst>
  <dgm:bg/>
  <dgm:whole/>
</dgm:dataModel>
</file>

<file path=ppt/diagrams/data17.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1800" b="1" dirty="0" smtClean="0">
              <a:solidFill>
                <a:srgbClr val="C00000"/>
              </a:solidFill>
            </a:rPr>
            <a:t>6 </a:t>
          </a:r>
          <a:r>
            <a:rPr lang="en-US" sz="1800" b="1" dirty="0" err="1" smtClean="0">
              <a:solidFill>
                <a:srgbClr val="C00000"/>
              </a:solidFill>
            </a:rPr>
            <a:t>milioane</a:t>
          </a:r>
          <a:r>
            <a:rPr lang="en-US" sz="1800" b="1" dirty="0" smtClean="0">
              <a:solidFill>
                <a:srgbClr val="C00000"/>
              </a:solidFill>
            </a:rPr>
            <a:t> euro</a:t>
          </a:r>
          <a:endParaRPr lang="en-US" sz="18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ro-RO" sz="1600" b="1" dirty="0" smtClean="0">
              <a:solidFill>
                <a:schemeClr val="tx1"/>
              </a:solidFill>
            </a:rPr>
            <a:t>CASEI DARVAS - LA ROCHE</a:t>
          </a:r>
          <a:endParaRPr lang="en-US" sz="16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F27C46A4-6706-43FC-978E-9501CA242A4A}">
      <dgm:prSet phldrT="[Text]" custT="1"/>
      <dgm:spPr/>
      <dgm:t>
        <a:bodyPr/>
        <a:lstStyle/>
        <a:p>
          <a:r>
            <a:rPr lang="ro-RO" sz="1600" b="1" dirty="0" smtClean="0">
              <a:solidFill>
                <a:schemeClr val="tx1"/>
              </a:solidFill>
            </a:rPr>
            <a:t>MUZEUL FRANCMASONERIEI </a:t>
          </a:r>
          <a:endParaRPr lang="en-US" sz="1600" b="1" dirty="0"/>
        </a:p>
      </dgm:t>
    </dgm:pt>
    <dgm:pt modelId="{8FEC7F54-9257-4B33-B205-AFB742A70B00}" type="parTrans" cxnId="{87A15F74-61F8-4E8B-84B1-A13BFFCB96E3}">
      <dgm:prSet/>
      <dgm:spPr/>
      <dgm:t>
        <a:bodyPr/>
        <a:lstStyle/>
        <a:p>
          <a:endParaRPr lang="en-US"/>
        </a:p>
      </dgm:t>
    </dgm:pt>
    <dgm:pt modelId="{1B0F057A-96A4-45A9-8EE2-17C20AC8DB2D}" type="sibTrans" cxnId="{87A15F74-61F8-4E8B-84B1-A13BFFCB96E3}">
      <dgm:prSet/>
      <dgm:spPr/>
      <dgm:t>
        <a:bodyPr/>
        <a:lstStyle/>
        <a:p>
          <a:endParaRPr lang="en-US"/>
        </a:p>
      </dgm:t>
    </dgm:pt>
    <dgm:pt modelId="{0963CD18-A039-495F-A249-5D5AABAB8014}">
      <dgm:prSet phldrT="[Text]" custT="1"/>
      <dgm:spPr/>
      <dgm:t>
        <a:bodyPr/>
        <a:lstStyle/>
        <a:p>
          <a:r>
            <a:rPr lang="en-US" sz="1600" b="1" dirty="0" smtClean="0">
              <a:solidFill>
                <a:schemeClr val="tx1"/>
              </a:solidFill>
            </a:rPr>
            <a:t>RESTAURARE CETATEA ORADEA – ETAPA A III-A</a:t>
          </a:r>
          <a:endParaRPr lang="en-US" sz="1600" b="1" dirty="0"/>
        </a:p>
      </dgm:t>
    </dgm:pt>
    <dgm:pt modelId="{9D96F916-F622-4DCC-A5F6-68D5CE7263BA}" type="parTrans" cxnId="{337BEF15-2114-4549-AE3D-D090530E7035}">
      <dgm:prSet/>
      <dgm:spPr/>
      <dgm:t>
        <a:bodyPr/>
        <a:lstStyle/>
        <a:p>
          <a:endParaRPr lang="en-US"/>
        </a:p>
      </dgm:t>
    </dgm:pt>
    <dgm:pt modelId="{07B97F2D-91E8-4A2F-992E-C817ED0A3B0F}" type="sibTrans" cxnId="{337BEF15-2114-4549-AE3D-D090530E7035}">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919" custScaleY="109484"/>
      <dgm:spPr/>
      <dgm:t>
        <a:bodyPr/>
        <a:lstStyle/>
        <a:p>
          <a:endParaRPr lang="en-US"/>
        </a:p>
      </dgm:t>
    </dgm:pt>
    <dgm:pt modelId="{244128C0-64E0-420B-88F5-B9296F3FD96A}" type="pres">
      <dgm:prSet presAssocID="{85AE6DB9-4A9D-49AD-B7B6-794EE33ED294}" presName="Name9" presStyleLbl="parChTrans1D2" presStyleIdx="0" presStyleCnt="3" custScaleX="2000000"/>
      <dgm:spPr/>
      <dgm:t>
        <a:bodyPr/>
        <a:lstStyle/>
        <a:p>
          <a:endParaRPr lang="en-US"/>
        </a:p>
      </dgm:t>
    </dgm:pt>
    <dgm:pt modelId="{DE0B3308-9716-496A-A8F6-618AF5003468}" type="pres">
      <dgm:prSet presAssocID="{85AE6DB9-4A9D-49AD-B7B6-794EE33ED294}" presName="connTx" presStyleLbl="parChTrans1D2" presStyleIdx="0" presStyleCnt="3"/>
      <dgm:spPr/>
      <dgm:t>
        <a:bodyPr/>
        <a:lstStyle/>
        <a:p>
          <a:endParaRPr lang="en-US"/>
        </a:p>
      </dgm:t>
    </dgm:pt>
    <dgm:pt modelId="{D538DF36-4CA6-45F4-8715-7AF2B6B2D43E}" type="pres">
      <dgm:prSet presAssocID="{4AA01BDE-5348-4190-A47A-49ECD6329DE6}" presName="node" presStyleLbl="node1" presStyleIdx="0" presStyleCnt="3" custScaleX="219145" custScaleY="128925">
        <dgm:presLayoutVars>
          <dgm:bulletEnabled val="1"/>
        </dgm:presLayoutVars>
      </dgm:prSet>
      <dgm:spPr/>
      <dgm:t>
        <a:bodyPr/>
        <a:lstStyle/>
        <a:p>
          <a:endParaRPr lang="en-US"/>
        </a:p>
      </dgm:t>
    </dgm:pt>
    <dgm:pt modelId="{6605928A-E0DF-4D01-84FD-00404345C7A5}" type="pres">
      <dgm:prSet presAssocID="{8FEC7F54-9257-4B33-B205-AFB742A70B00}" presName="Name9" presStyleLbl="parChTrans1D2" presStyleIdx="1" presStyleCnt="3" custScaleX="2000000"/>
      <dgm:spPr/>
      <dgm:t>
        <a:bodyPr/>
        <a:lstStyle/>
        <a:p>
          <a:endParaRPr lang="en-US"/>
        </a:p>
      </dgm:t>
    </dgm:pt>
    <dgm:pt modelId="{2DE4B196-5D82-4A28-942A-01380BFDC19B}" type="pres">
      <dgm:prSet presAssocID="{8FEC7F54-9257-4B33-B205-AFB742A70B00}" presName="connTx" presStyleLbl="parChTrans1D2" presStyleIdx="1" presStyleCnt="3"/>
      <dgm:spPr/>
      <dgm:t>
        <a:bodyPr/>
        <a:lstStyle/>
        <a:p>
          <a:endParaRPr lang="en-US"/>
        </a:p>
      </dgm:t>
    </dgm:pt>
    <dgm:pt modelId="{A6F7FF6E-A457-4C80-8B2C-FB9D0425373D}" type="pres">
      <dgm:prSet presAssocID="{F27C46A4-6706-43FC-978E-9501CA242A4A}" presName="node" presStyleLbl="node1" presStyleIdx="1" presStyleCnt="3" custScaleX="225289" custScaleY="128925" custRadScaleRad="159276">
        <dgm:presLayoutVars>
          <dgm:bulletEnabled val="1"/>
        </dgm:presLayoutVars>
      </dgm:prSet>
      <dgm:spPr/>
      <dgm:t>
        <a:bodyPr/>
        <a:lstStyle/>
        <a:p>
          <a:endParaRPr lang="en-US"/>
        </a:p>
      </dgm:t>
    </dgm:pt>
    <dgm:pt modelId="{D0FEC951-C8D0-4C82-A11B-3283C3497B4D}" type="pres">
      <dgm:prSet presAssocID="{9D96F916-F622-4DCC-A5F6-68D5CE7263BA}" presName="Name9" presStyleLbl="parChTrans1D2" presStyleIdx="2" presStyleCnt="3" custScaleX="2000000"/>
      <dgm:spPr/>
      <dgm:t>
        <a:bodyPr/>
        <a:lstStyle/>
        <a:p>
          <a:endParaRPr lang="en-US"/>
        </a:p>
      </dgm:t>
    </dgm:pt>
    <dgm:pt modelId="{9D128553-925B-48D5-8D45-ECED8721277E}" type="pres">
      <dgm:prSet presAssocID="{9D96F916-F622-4DCC-A5F6-68D5CE7263BA}" presName="connTx" presStyleLbl="parChTrans1D2" presStyleIdx="2" presStyleCnt="3"/>
      <dgm:spPr/>
      <dgm:t>
        <a:bodyPr/>
        <a:lstStyle/>
        <a:p>
          <a:endParaRPr lang="en-US"/>
        </a:p>
      </dgm:t>
    </dgm:pt>
    <dgm:pt modelId="{6EBB0AB0-1631-4859-879E-9D131638FEC3}" type="pres">
      <dgm:prSet presAssocID="{0963CD18-A039-495F-A249-5D5AABAB8014}" presName="node" presStyleLbl="node1" presStyleIdx="2" presStyleCnt="3" custScaleX="222631" custScaleY="128925" custRadScaleRad="159276">
        <dgm:presLayoutVars>
          <dgm:bulletEnabled val="1"/>
        </dgm:presLayoutVars>
      </dgm:prSet>
      <dgm:spPr/>
      <dgm:t>
        <a:bodyPr/>
        <a:lstStyle/>
        <a:p>
          <a:endParaRPr lang="en-US"/>
        </a:p>
      </dgm:t>
    </dgm:pt>
  </dgm:ptLst>
  <dgm:cxnLst>
    <dgm:cxn modelId="{41CEDED3-A3AC-43AD-9C39-A733D299B7CD}" srcId="{BBF0288C-1CDA-41DA-A06E-187A47B70702}" destId="{C2AFFDBB-CD95-48CD-ACD0-E3595DEFE246}" srcOrd="0" destOrd="0" parTransId="{6E87A6F9-ABA3-483D-A28C-FF6FC80BEF81}" sibTransId="{177F0E6D-BE2F-4EAD-8100-B10B2F6D13E6}"/>
    <dgm:cxn modelId="{CFE1580C-5913-40FD-9ACF-861C36D0633F}" srcId="{C2AFFDBB-CD95-48CD-ACD0-E3595DEFE246}" destId="{4AA01BDE-5348-4190-A47A-49ECD6329DE6}" srcOrd="0" destOrd="0" parTransId="{85AE6DB9-4A9D-49AD-B7B6-794EE33ED294}" sibTransId="{550EFF19-8F23-44BB-8BB7-2D1BD6573B0E}"/>
    <dgm:cxn modelId="{337BEF15-2114-4549-AE3D-D090530E7035}" srcId="{C2AFFDBB-CD95-48CD-ACD0-E3595DEFE246}" destId="{0963CD18-A039-495F-A249-5D5AABAB8014}" srcOrd="2" destOrd="0" parTransId="{9D96F916-F622-4DCC-A5F6-68D5CE7263BA}" sibTransId="{07B97F2D-91E8-4A2F-992E-C817ED0A3B0F}"/>
    <dgm:cxn modelId="{11BD3299-2978-42CA-8A8D-FEE36D27E35C}" type="presOf" srcId="{4AA01BDE-5348-4190-A47A-49ECD6329DE6}" destId="{D538DF36-4CA6-45F4-8715-7AF2B6B2D43E}" srcOrd="0" destOrd="0" presId="urn:microsoft.com/office/officeart/2005/8/layout/radial1"/>
    <dgm:cxn modelId="{C2EC5A4F-A1E5-49DC-8926-993E36191F97}" type="presOf" srcId="{8FEC7F54-9257-4B33-B205-AFB742A70B00}" destId="{2DE4B196-5D82-4A28-942A-01380BFDC19B}" srcOrd="1" destOrd="0" presId="urn:microsoft.com/office/officeart/2005/8/layout/radial1"/>
    <dgm:cxn modelId="{5F8C624A-7A3E-4B0F-AB70-DD280B7BD145}" type="presOf" srcId="{0963CD18-A039-495F-A249-5D5AABAB8014}" destId="{6EBB0AB0-1631-4859-879E-9D131638FEC3}" srcOrd="0" destOrd="0" presId="urn:microsoft.com/office/officeart/2005/8/layout/radial1"/>
    <dgm:cxn modelId="{A115E464-206C-4EDC-8FF3-9230F3488771}" type="presOf" srcId="{8FEC7F54-9257-4B33-B205-AFB742A70B00}" destId="{6605928A-E0DF-4D01-84FD-00404345C7A5}" srcOrd="0" destOrd="0" presId="urn:microsoft.com/office/officeart/2005/8/layout/radial1"/>
    <dgm:cxn modelId="{A5ED02B0-6946-4875-97B4-AD21B72F270E}" type="presOf" srcId="{BBF0288C-1CDA-41DA-A06E-187A47B70702}" destId="{FD3C432D-AF52-47A1-976B-0BED74CA3297}" srcOrd="0" destOrd="0" presId="urn:microsoft.com/office/officeart/2005/8/layout/radial1"/>
    <dgm:cxn modelId="{2A2DC2A5-2B33-4E83-930F-27CA56708BF2}" type="presOf" srcId="{85AE6DB9-4A9D-49AD-B7B6-794EE33ED294}" destId="{244128C0-64E0-420B-88F5-B9296F3FD96A}" srcOrd="0" destOrd="0" presId="urn:microsoft.com/office/officeart/2005/8/layout/radial1"/>
    <dgm:cxn modelId="{2FF6C50D-D623-447B-9214-16B9EDE810F1}" type="presOf" srcId="{F27C46A4-6706-43FC-978E-9501CA242A4A}" destId="{A6F7FF6E-A457-4C80-8B2C-FB9D0425373D}" srcOrd="0" destOrd="0" presId="urn:microsoft.com/office/officeart/2005/8/layout/radial1"/>
    <dgm:cxn modelId="{510433C2-19F5-4450-87D6-86C519961ADE}" type="presOf" srcId="{85AE6DB9-4A9D-49AD-B7B6-794EE33ED294}" destId="{DE0B3308-9716-496A-A8F6-618AF5003468}" srcOrd="1" destOrd="0" presId="urn:microsoft.com/office/officeart/2005/8/layout/radial1"/>
    <dgm:cxn modelId="{AB4D9802-EAA7-47CC-A351-888D1856488E}" type="presOf" srcId="{9D96F916-F622-4DCC-A5F6-68D5CE7263BA}" destId="{9D128553-925B-48D5-8D45-ECED8721277E}" srcOrd="1" destOrd="0" presId="urn:microsoft.com/office/officeart/2005/8/layout/radial1"/>
    <dgm:cxn modelId="{E1C6EFA2-49E2-4CBE-86F0-9C56DAFE6576}" type="presOf" srcId="{9D96F916-F622-4DCC-A5F6-68D5CE7263BA}" destId="{D0FEC951-C8D0-4C82-A11B-3283C3497B4D}" srcOrd="0" destOrd="0" presId="urn:microsoft.com/office/officeart/2005/8/layout/radial1"/>
    <dgm:cxn modelId="{3622C2FA-0198-4747-9A70-8F7D9F8ADDC4}" type="presOf" srcId="{C2AFFDBB-CD95-48CD-ACD0-E3595DEFE246}" destId="{C86CBCFB-F06B-4A65-A4ED-DB7EB22B08CE}" srcOrd="0" destOrd="0" presId="urn:microsoft.com/office/officeart/2005/8/layout/radial1"/>
    <dgm:cxn modelId="{87A15F74-61F8-4E8B-84B1-A13BFFCB96E3}" srcId="{C2AFFDBB-CD95-48CD-ACD0-E3595DEFE246}" destId="{F27C46A4-6706-43FC-978E-9501CA242A4A}" srcOrd="1" destOrd="0" parTransId="{8FEC7F54-9257-4B33-B205-AFB742A70B00}" sibTransId="{1B0F057A-96A4-45A9-8EE2-17C20AC8DB2D}"/>
    <dgm:cxn modelId="{9165D5CB-4AE0-4672-B664-0E84E16D3007}" type="presParOf" srcId="{FD3C432D-AF52-47A1-976B-0BED74CA3297}" destId="{C86CBCFB-F06B-4A65-A4ED-DB7EB22B08CE}" srcOrd="0" destOrd="0" presId="urn:microsoft.com/office/officeart/2005/8/layout/radial1"/>
    <dgm:cxn modelId="{5F622A52-306A-4CFB-A4F2-CE6E53145EF4}" type="presParOf" srcId="{FD3C432D-AF52-47A1-976B-0BED74CA3297}" destId="{244128C0-64E0-420B-88F5-B9296F3FD96A}" srcOrd="1" destOrd="0" presId="urn:microsoft.com/office/officeart/2005/8/layout/radial1"/>
    <dgm:cxn modelId="{B2783875-6C6B-4346-9E47-6C290EB7BF47}" type="presParOf" srcId="{244128C0-64E0-420B-88F5-B9296F3FD96A}" destId="{DE0B3308-9716-496A-A8F6-618AF5003468}" srcOrd="0" destOrd="0" presId="urn:microsoft.com/office/officeart/2005/8/layout/radial1"/>
    <dgm:cxn modelId="{F16A9029-61DB-4E1E-8364-B9C53CC61778}" type="presParOf" srcId="{FD3C432D-AF52-47A1-976B-0BED74CA3297}" destId="{D538DF36-4CA6-45F4-8715-7AF2B6B2D43E}" srcOrd="2" destOrd="0" presId="urn:microsoft.com/office/officeart/2005/8/layout/radial1"/>
    <dgm:cxn modelId="{C0CD90DF-6E29-424E-9E28-A7A0A9B48AFE}" type="presParOf" srcId="{FD3C432D-AF52-47A1-976B-0BED74CA3297}" destId="{6605928A-E0DF-4D01-84FD-00404345C7A5}" srcOrd="3" destOrd="0" presId="urn:microsoft.com/office/officeart/2005/8/layout/radial1"/>
    <dgm:cxn modelId="{6F37856F-7F46-4D80-B1F3-DCC70B027307}" type="presParOf" srcId="{6605928A-E0DF-4D01-84FD-00404345C7A5}" destId="{2DE4B196-5D82-4A28-942A-01380BFDC19B}" srcOrd="0" destOrd="0" presId="urn:microsoft.com/office/officeart/2005/8/layout/radial1"/>
    <dgm:cxn modelId="{845CC0DB-995F-496A-9CAB-DB16BA767445}" type="presParOf" srcId="{FD3C432D-AF52-47A1-976B-0BED74CA3297}" destId="{A6F7FF6E-A457-4C80-8B2C-FB9D0425373D}" srcOrd="4" destOrd="0" presId="urn:microsoft.com/office/officeart/2005/8/layout/radial1"/>
    <dgm:cxn modelId="{23B2AA43-0901-4ADA-8370-8EA58D119F04}" type="presParOf" srcId="{FD3C432D-AF52-47A1-976B-0BED74CA3297}" destId="{D0FEC951-C8D0-4C82-A11B-3283C3497B4D}" srcOrd="5" destOrd="0" presId="urn:microsoft.com/office/officeart/2005/8/layout/radial1"/>
    <dgm:cxn modelId="{6D6E772B-BD3F-4286-A8DF-9F0661F7CC6A}" type="presParOf" srcId="{D0FEC951-C8D0-4C82-A11B-3283C3497B4D}" destId="{9D128553-925B-48D5-8D45-ECED8721277E}" srcOrd="0" destOrd="0" presId="urn:microsoft.com/office/officeart/2005/8/layout/radial1"/>
    <dgm:cxn modelId="{31F3A530-8BE2-4448-A357-D8F1057DC0C8}" type="presParOf" srcId="{FD3C432D-AF52-47A1-976B-0BED74CA3297}" destId="{6EBB0AB0-1631-4859-879E-9D131638FEC3}" srcOrd="6" destOrd="0" presId="urn:microsoft.com/office/officeart/2005/8/layout/radial1"/>
  </dgm:cxnLst>
  <dgm:bg/>
  <dgm:whole/>
</dgm:dataModel>
</file>

<file path=ppt/diagrams/data18.xml><?xml version="1.0" encoding="utf-8"?>
<dgm:dataModel xmlns:dgm="http://schemas.openxmlformats.org/drawingml/2006/diagram" xmlns:a="http://schemas.openxmlformats.org/drawingml/2006/main">
  <dgm:ptLst>
    <dgm:pt modelId="{892157B6-7401-4E7C-B1CF-9A80D2F2689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00A18E3-BD2C-4D8B-AB94-5B760ED6F43A}">
      <dgm:prSet phldrT="[Text]"/>
      <dgm:spPr/>
      <dgm:t>
        <a:bodyPr/>
        <a:lstStyle/>
        <a:p>
          <a:r>
            <a:rPr lang="ro-RO" dirty="0" smtClean="0"/>
            <a:t>CASA DARVAS </a:t>
          </a:r>
          <a:endParaRPr lang="en-US" dirty="0"/>
        </a:p>
      </dgm:t>
    </dgm:pt>
    <dgm:pt modelId="{2DDFA7BA-63D2-4B6C-89C8-413534468626}" type="parTrans" cxnId="{C9C3E6A8-7F4E-497B-83FB-F717EEB6D4A3}">
      <dgm:prSet/>
      <dgm:spPr/>
      <dgm:t>
        <a:bodyPr/>
        <a:lstStyle/>
        <a:p>
          <a:endParaRPr lang="en-US"/>
        </a:p>
      </dgm:t>
    </dgm:pt>
    <dgm:pt modelId="{AB9FEB7A-D969-4302-90D9-123B97D7D2F8}" type="sibTrans" cxnId="{C9C3E6A8-7F4E-497B-83FB-F717EEB6D4A3}">
      <dgm:prSet/>
      <dgm:spPr/>
      <dgm:t>
        <a:bodyPr/>
        <a:lstStyle/>
        <a:p>
          <a:endParaRPr lang="en-US"/>
        </a:p>
      </dgm:t>
    </dgm:pt>
    <dgm:pt modelId="{43E0879D-F544-4B3A-89B2-1AEACDC8CBB1}">
      <dgm:prSet phldrT="[Text]"/>
      <dgm:spPr/>
      <dgm:t>
        <a:bodyPr/>
        <a:lstStyle/>
        <a:p>
          <a:r>
            <a:rPr lang="ro-RO" dirty="0" smtClean="0"/>
            <a:t>restaurarea Casei Darvas - La Roche în vederea valorificării patrimoniului cultural în stil Secession și a identității culturale</a:t>
          </a:r>
          <a:endParaRPr lang="en-US" dirty="0"/>
        </a:p>
      </dgm:t>
    </dgm:pt>
    <dgm:pt modelId="{6CF02347-361A-434E-BFCB-E976C1BD02AD}" type="parTrans" cxnId="{15DC1835-8891-448C-973B-8F6E23315F5F}">
      <dgm:prSet/>
      <dgm:spPr/>
      <dgm:t>
        <a:bodyPr/>
        <a:lstStyle/>
        <a:p>
          <a:endParaRPr lang="en-US"/>
        </a:p>
      </dgm:t>
    </dgm:pt>
    <dgm:pt modelId="{3E4BF8BC-2105-4840-9263-87B5BC15705A}" type="sibTrans" cxnId="{15DC1835-8891-448C-973B-8F6E23315F5F}">
      <dgm:prSet/>
      <dgm:spPr/>
      <dgm:t>
        <a:bodyPr/>
        <a:lstStyle/>
        <a:p>
          <a:endParaRPr lang="en-US"/>
        </a:p>
      </dgm:t>
    </dgm:pt>
    <dgm:pt modelId="{418B75FF-0A5F-456F-A3E1-CA88B9E2ACA2}">
      <dgm:prSet phldrT="[Text]"/>
      <dgm:spPr/>
      <dgm:t>
        <a:bodyPr/>
        <a:lstStyle/>
        <a:p>
          <a:r>
            <a:rPr lang="ro-RO" dirty="0" smtClean="0"/>
            <a:t>Conservarea și restaurarea Casei Darvas - La Roche, având o suprafață de 1701;</a:t>
          </a:r>
          <a:endParaRPr lang="en-US" dirty="0"/>
        </a:p>
      </dgm:t>
    </dgm:pt>
    <dgm:pt modelId="{52C98ABF-7C69-471F-87DD-88FF3A729021}" type="parTrans" cxnId="{ED4E11C9-5341-4885-841A-897E9BCF59D8}">
      <dgm:prSet/>
      <dgm:spPr/>
      <dgm:t>
        <a:bodyPr/>
        <a:lstStyle/>
        <a:p>
          <a:endParaRPr lang="en-US"/>
        </a:p>
      </dgm:t>
    </dgm:pt>
    <dgm:pt modelId="{DC6E9E24-ADE5-498D-9AB9-AB0BB6C9F5B7}" type="sibTrans" cxnId="{ED4E11C9-5341-4885-841A-897E9BCF59D8}">
      <dgm:prSet/>
      <dgm:spPr/>
      <dgm:t>
        <a:bodyPr/>
        <a:lstStyle/>
        <a:p>
          <a:endParaRPr lang="en-US"/>
        </a:p>
      </dgm:t>
    </dgm:pt>
    <dgm:pt modelId="{5AE10797-3346-4514-9F7A-36BEE6D91049}">
      <dgm:prSet phldrT="[Text]"/>
      <dgm:spPr/>
      <dgm:t>
        <a:bodyPr/>
        <a:lstStyle/>
        <a:p>
          <a:r>
            <a:rPr lang="ro-RO" dirty="0" smtClean="0"/>
            <a:t>LA ROCHE</a:t>
          </a:r>
          <a:endParaRPr lang="en-US" dirty="0"/>
        </a:p>
      </dgm:t>
    </dgm:pt>
    <dgm:pt modelId="{9441ACBF-713B-4B5B-9D61-15B4D91B9E0B}" type="parTrans" cxnId="{DB137A54-39A0-4BFC-9138-A60628FE5CF2}">
      <dgm:prSet/>
      <dgm:spPr/>
      <dgm:t>
        <a:bodyPr/>
        <a:lstStyle/>
        <a:p>
          <a:endParaRPr lang="en-US"/>
        </a:p>
      </dgm:t>
    </dgm:pt>
    <dgm:pt modelId="{482706FF-6919-43B3-910D-81928B7D6B17}" type="sibTrans" cxnId="{DB137A54-39A0-4BFC-9138-A60628FE5CF2}">
      <dgm:prSet/>
      <dgm:spPr/>
      <dgm:t>
        <a:bodyPr/>
        <a:lstStyle/>
        <a:p>
          <a:endParaRPr lang="en-US"/>
        </a:p>
      </dgm:t>
    </dgm:pt>
    <dgm:pt modelId="{BFDE2198-34B6-4FB1-B28C-7797682A4782}">
      <dgm:prSet phldrT="[Text]"/>
      <dgm:spPr/>
      <dgm:t>
        <a:bodyPr/>
        <a:lstStyle/>
        <a:p>
          <a:r>
            <a:rPr lang="ro-RO" dirty="0" smtClean="0"/>
            <a:t>Crearea funcțiunii muzeale a Casei Darvas - La Roche;</a:t>
          </a:r>
          <a:endParaRPr lang="en-US" dirty="0"/>
        </a:p>
      </dgm:t>
    </dgm:pt>
    <dgm:pt modelId="{4C273E88-503C-4815-A556-D279D5D7C36E}" type="parTrans" cxnId="{6C9AC463-D56D-43C4-B432-9E4B0186064C}">
      <dgm:prSet/>
      <dgm:spPr/>
      <dgm:t>
        <a:bodyPr/>
        <a:lstStyle/>
        <a:p>
          <a:endParaRPr lang="en-US"/>
        </a:p>
      </dgm:t>
    </dgm:pt>
    <dgm:pt modelId="{6A0632F9-62D1-4043-A2E0-85B736FBDCC9}" type="sibTrans" cxnId="{6C9AC463-D56D-43C4-B432-9E4B0186064C}">
      <dgm:prSet/>
      <dgm:spPr/>
      <dgm:t>
        <a:bodyPr/>
        <a:lstStyle/>
        <a:p>
          <a:endParaRPr lang="en-US"/>
        </a:p>
      </dgm:t>
    </dgm:pt>
    <dgm:pt modelId="{5ABEC4A0-AD41-4878-A023-7BEFBD76E57C}">
      <dgm:prSet phldrT="[Text]"/>
      <dgm:spPr/>
      <dgm:t>
        <a:bodyPr/>
        <a:lstStyle/>
        <a:p>
          <a:r>
            <a:rPr lang="ro-RO" dirty="0" smtClean="0"/>
            <a:t>Realizarea digitizării si a unei campanii de promovare a obiectivului de patrimoniu, Casa Darvas - La Roche</a:t>
          </a:r>
          <a:endParaRPr lang="en-US" dirty="0"/>
        </a:p>
      </dgm:t>
    </dgm:pt>
    <dgm:pt modelId="{40AC69A8-574C-49F6-9AF8-2FCD37BECF1E}" type="parTrans" cxnId="{B2C60CA5-3E8A-4FEF-A996-D757866B00B3}">
      <dgm:prSet/>
      <dgm:spPr/>
      <dgm:t>
        <a:bodyPr/>
        <a:lstStyle/>
        <a:p>
          <a:endParaRPr lang="en-US"/>
        </a:p>
      </dgm:t>
    </dgm:pt>
    <dgm:pt modelId="{86844BD3-34BF-4DEC-9E93-97893D6AF5E8}" type="sibTrans" cxnId="{B2C60CA5-3E8A-4FEF-A996-D757866B00B3}">
      <dgm:prSet/>
      <dgm:spPr/>
      <dgm:t>
        <a:bodyPr/>
        <a:lstStyle/>
        <a:p>
          <a:endParaRPr lang="en-US"/>
        </a:p>
      </dgm:t>
    </dgm:pt>
    <dgm:pt modelId="{02FCD9D8-BA8C-4FFC-8BF9-F18D9D67A1A1}" type="pres">
      <dgm:prSet presAssocID="{892157B6-7401-4E7C-B1CF-9A80D2F26894}" presName="linearFlow" presStyleCnt="0">
        <dgm:presLayoutVars>
          <dgm:dir/>
          <dgm:animLvl val="lvl"/>
          <dgm:resizeHandles val="exact"/>
        </dgm:presLayoutVars>
      </dgm:prSet>
      <dgm:spPr/>
      <dgm:t>
        <a:bodyPr/>
        <a:lstStyle/>
        <a:p>
          <a:endParaRPr lang="en-US"/>
        </a:p>
      </dgm:t>
    </dgm:pt>
    <dgm:pt modelId="{99BAF757-063A-4F3E-A127-86D8912955C5}" type="pres">
      <dgm:prSet presAssocID="{400A18E3-BD2C-4D8B-AB94-5B760ED6F43A}" presName="composite" presStyleCnt="0"/>
      <dgm:spPr/>
    </dgm:pt>
    <dgm:pt modelId="{9A198720-1E92-41D7-855C-A003B02B8D0C}" type="pres">
      <dgm:prSet presAssocID="{400A18E3-BD2C-4D8B-AB94-5B760ED6F43A}" presName="parentText" presStyleLbl="alignNode1" presStyleIdx="0" presStyleCnt="2">
        <dgm:presLayoutVars>
          <dgm:chMax val="1"/>
          <dgm:bulletEnabled val="1"/>
        </dgm:presLayoutVars>
      </dgm:prSet>
      <dgm:spPr/>
      <dgm:t>
        <a:bodyPr/>
        <a:lstStyle/>
        <a:p>
          <a:endParaRPr lang="en-US"/>
        </a:p>
      </dgm:t>
    </dgm:pt>
    <dgm:pt modelId="{B73E9F33-8453-431E-A083-3E6A3FE9008E}" type="pres">
      <dgm:prSet presAssocID="{400A18E3-BD2C-4D8B-AB94-5B760ED6F43A}" presName="descendantText" presStyleLbl="alignAcc1" presStyleIdx="0" presStyleCnt="2">
        <dgm:presLayoutVars>
          <dgm:bulletEnabled val="1"/>
        </dgm:presLayoutVars>
      </dgm:prSet>
      <dgm:spPr/>
      <dgm:t>
        <a:bodyPr/>
        <a:lstStyle/>
        <a:p>
          <a:endParaRPr lang="en-US"/>
        </a:p>
      </dgm:t>
    </dgm:pt>
    <dgm:pt modelId="{092BD41E-B282-42B3-9857-3694D0F451FA}" type="pres">
      <dgm:prSet presAssocID="{AB9FEB7A-D969-4302-90D9-123B97D7D2F8}" presName="sp" presStyleCnt="0"/>
      <dgm:spPr/>
    </dgm:pt>
    <dgm:pt modelId="{D3C5C9D9-2118-4E5E-B149-5702FD3AF74E}" type="pres">
      <dgm:prSet presAssocID="{5AE10797-3346-4514-9F7A-36BEE6D91049}" presName="composite" presStyleCnt="0"/>
      <dgm:spPr/>
    </dgm:pt>
    <dgm:pt modelId="{C96C235F-ECAF-4018-BAB8-1074AE7A53D2}" type="pres">
      <dgm:prSet presAssocID="{5AE10797-3346-4514-9F7A-36BEE6D91049}" presName="parentText" presStyleLbl="alignNode1" presStyleIdx="1" presStyleCnt="2">
        <dgm:presLayoutVars>
          <dgm:chMax val="1"/>
          <dgm:bulletEnabled val="1"/>
        </dgm:presLayoutVars>
      </dgm:prSet>
      <dgm:spPr/>
      <dgm:t>
        <a:bodyPr/>
        <a:lstStyle/>
        <a:p>
          <a:endParaRPr lang="en-US"/>
        </a:p>
      </dgm:t>
    </dgm:pt>
    <dgm:pt modelId="{412A66B4-1B32-484F-A8CF-B75820F5834F}" type="pres">
      <dgm:prSet presAssocID="{5AE10797-3346-4514-9F7A-36BEE6D91049}" presName="descendantText" presStyleLbl="alignAcc1" presStyleIdx="1" presStyleCnt="2">
        <dgm:presLayoutVars>
          <dgm:bulletEnabled val="1"/>
        </dgm:presLayoutVars>
      </dgm:prSet>
      <dgm:spPr/>
      <dgm:t>
        <a:bodyPr/>
        <a:lstStyle/>
        <a:p>
          <a:endParaRPr lang="en-US"/>
        </a:p>
      </dgm:t>
    </dgm:pt>
  </dgm:ptLst>
  <dgm:cxnLst>
    <dgm:cxn modelId="{E07EEBD2-6E8A-4D7B-ADF3-14F36CE96D59}" type="presOf" srcId="{892157B6-7401-4E7C-B1CF-9A80D2F26894}" destId="{02FCD9D8-BA8C-4FFC-8BF9-F18D9D67A1A1}" srcOrd="0" destOrd="0" presId="urn:microsoft.com/office/officeart/2005/8/layout/chevron2"/>
    <dgm:cxn modelId="{941D8A72-A773-4562-8A11-FCED42D5A58C}" type="presOf" srcId="{400A18E3-BD2C-4D8B-AB94-5B760ED6F43A}" destId="{9A198720-1E92-41D7-855C-A003B02B8D0C}" srcOrd="0" destOrd="0" presId="urn:microsoft.com/office/officeart/2005/8/layout/chevron2"/>
    <dgm:cxn modelId="{DB137A54-39A0-4BFC-9138-A60628FE5CF2}" srcId="{892157B6-7401-4E7C-B1CF-9A80D2F26894}" destId="{5AE10797-3346-4514-9F7A-36BEE6D91049}" srcOrd="1" destOrd="0" parTransId="{9441ACBF-713B-4B5B-9D61-15B4D91B9E0B}" sibTransId="{482706FF-6919-43B3-910D-81928B7D6B17}"/>
    <dgm:cxn modelId="{0350C1BB-D119-4F08-AFDF-D012C94606FA}" type="presOf" srcId="{43E0879D-F544-4B3A-89B2-1AEACDC8CBB1}" destId="{B73E9F33-8453-431E-A083-3E6A3FE9008E}" srcOrd="0" destOrd="0" presId="urn:microsoft.com/office/officeart/2005/8/layout/chevron2"/>
    <dgm:cxn modelId="{15DC1835-8891-448C-973B-8F6E23315F5F}" srcId="{400A18E3-BD2C-4D8B-AB94-5B760ED6F43A}" destId="{43E0879D-F544-4B3A-89B2-1AEACDC8CBB1}" srcOrd="0" destOrd="0" parTransId="{6CF02347-361A-434E-BFCB-E976C1BD02AD}" sibTransId="{3E4BF8BC-2105-4840-9263-87B5BC15705A}"/>
    <dgm:cxn modelId="{B2C60CA5-3E8A-4FEF-A996-D757866B00B3}" srcId="{5AE10797-3346-4514-9F7A-36BEE6D91049}" destId="{5ABEC4A0-AD41-4878-A023-7BEFBD76E57C}" srcOrd="1" destOrd="0" parTransId="{40AC69A8-574C-49F6-9AF8-2FCD37BECF1E}" sibTransId="{86844BD3-34BF-4DEC-9E93-97893D6AF5E8}"/>
    <dgm:cxn modelId="{E3780719-C8BE-483C-BEB6-47741331427A}" type="presOf" srcId="{5AE10797-3346-4514-9F7A-36BEE6D91049}" destId="{C96C235F-ECAF-4018-BAB8-1074AE7A53D2}" srcOrd="0" destOrd="0" presId="urn:microsoft.com/office/officeart/2005/8/layout/chevron2"/>
    <dgm:cxn modelId="{3445D3CD-BED1-4391-BE5C-9F689789FDA0}" type="presOf" srcId="{5ABEC4A0-AD41-4878-A023-7BEFBD76E57C}" destId="{412A66B4-1B32-484F-A8CF-B75820F5834F}" srcOrd="0" destOrd="1" presId="urn:microsoft.com/office/officeart/2005/8/layout/chevron2"/>
    <dgm:cxn modelId="{C9C3E6A8-7F4E-497B-83FB-F717EEB6D4A3}" srcId="{892157B6-7401-4E7C-B1CF-9A80D2F26894}" destId="{400A18E3-BD2C-4D8B-AB94-5B760ED6F43A}" srcOrd="0" destOrd="0" parTransId="{2DDFA7BA-63D2-4B6C-89C8-413534468626}" sibTransId="{AB9FEB7A-D969-4302-90D9-123B97D7D2F8}"/>
    <dgm:cxn modelId="{ED4E11C9-5341-4885-841A-897E9BCF59D8}" srcId="{400A18E3-BD2C-4D8B-AB94-5B760ED6F43A}" destId="{418B75FF-0A5F-456F-A3E1-CA88B9E2ACA2}" srcOrd="1" destOrd="0" parTransId="{52C98ABF-7C69-471F-87DD-88FF3A729021}" sibTransId="{DC6E9E24-ADE5-498D-9AB9-AB0BB6C9F5B7}"/>
    <dgm:cxn modelId="{3245BF60-49EA-411E-A6D6-062BF2557558}" type="presOf" srcId="{418B75FF-0A5F-456F-A3E1-CA88B9E2ACA2}" destId="{B73E9F33-8453-431E-A083-3E6A3FE9008E}" srcOrd="0" destOrd="1" presId="urn:microsoft.com/office/officeart/2005/8/layout/chevron2"/>
    <dgm:cxn modelId="{62978113-60B8-42FE-9B50-C4ECFB022DF6}" type="presOf" srcId="{BFDE2198-34B6-4FB1-B28C-7797682A4782}" destId="{412A66B4-1B32-484F-A8CF-B75820F5834F}" srcOrd="0" destOrd="0" presId="urn:microsoft.com/office/officeart/2005/8/layout/chevron2"/>
    <dgm:cxn modelId="{6C9AC463-D56D-43C4-B432-9E4B0186064C}" srcId="{5AE10797-3346-4514-9F7A-36BEE6D91049}" destId="{BFDE2198-34B6-4FB1-B28C-7797682A4782}" srcOrd="0" destOrd="0" parTransId="{4C273E88-503C-4815-A556-D279D5D7C36E}" sibTransId="{6A0632F9-62D1-4043-A2E0-85B736FBDCC9}"/>
    <dgm:cxn modelId="{EBB9DD11-0389-4D74-9D3A-A8727359C52B}" type="presParOf" srcId="{02FCD9D8-BA8C-4FFC-8BF9-F18D9D67A1A1}" destId="{99BAF757-063A-4F3E-A127-86D8912955C5}" srcOrd="0" destOrd="0" presId="urn:microsoft.com/office/officeart/2005/8/layout/chevron2"/>
    <dgm:cxn modelId="{C2CED37E-92C1-4C3A-A4D7-96C00E7EC80C}" type="presParOf" srcId="{99BAF757-063A-4F3E-A127-86D8912955C5}" destId="{9A198720-1E92-41D7-855C-A003B02B8D0C}" srcOrd="0" destOrd="0" presId="urn:microsoft.com/office/officeart/2005/8/layout/chevron2"/>
    <dgm:cxn modelId="{004DCD11-3A9C-4128-BEE5-10D18712A8C2}" type="presParOf" srcId="{99BAF757-063A-4F3E-A127-86D8912955C5}" destId="{B73E9F33-8453-431E-A083-3E6A3FE9008E}" srcOrd="1" destOrd="0" presId="urn:microsoft.com/office/officeart/2005/8/layout/chevron2"/>
    <dgm:cxn modelId="{74CF9DBE-D481-4935-AB3E-14B173DDA73E}" type="presParOf" srcId="{02FCD9D8-BA8C-4FFC-8BF9-F18D9D67A1A1}" destId="{092BD41E-B282-42B3-9857-3694D0F451FA}" srcOrd="1" destOrd="0" presId="urn:microsoft.com/office/officeart/2005/8/layout/chevron2"/>
    <dgm:cxn modelId="{A1EE6BB5-C748-4408-858E-3D152E7521E1}" type="presParOf" srcId="{02FCD9D8-BA8C-4FFC-8BF9-F18D9D67A1A1}" destId="{D3C5C9D9-2118-4E5E-B149-5702FD3AF74E}" srcOrd="2" destOrd="0" presId="urn:microsoft.com/office/officeart/2005/8/layout/chevron2"/>
    <dgm:cxn modelId="{2B6BD30B-7C82-45A8-9366-1BE45552456E}" type="presParOf" srcId="{D3C5C9D9-2118-4E5E-B149-5702FD3AF74E}" destId="{C96C235F-ECAF-4018-BAB8-1074AE7A53D2}" srcOrd="0" destOrd="0" presId="urn:microsoft.com/office/officeart/2005/8/layout/chevron2"/>
    <dgm:cxn modelId="{FBFA3E85-BC6C-465C-9361-DE4893C79C56}" type="presParOf" srcId="{D3C5C9D9-2118-4E5E-B149-5702FD3AF74E}" destId="{412A66B4-1B32-484F-A8CF-B75820F5834F}" srcOrd="1" destOrd="0" presId="urn:microsoft.com/office/officeart/2005/8/layout/chevron2"/>
  </dgm:cxnLst>
  <dgm:bg/>
  <dgm:whole/>
</dgm:dataModel>
</file>

<file path=ppt/diagrams/data19.xml><?xml version="1.0" encoding="utf-8"?>
<dgm:dataModel xmlns:dgm="http://schemas.openxmlformats.org/drawingml/2006/diagram" xmlns:a="http://schemas.openxmlformats.org/drawingml/2006/main">
  <dgm:ptLst>
    <dgm:pt modelId="{892157B6-7401-4E7C-B1CF-9A80D2F2689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00A18E3-BD2C-4D8B-AB94-5B760ED6F43A}">
      <dgm:prSet phldrT="[Text]"/>
      <dgm:spPr/>
      <dgm:t>
        <a:bodyPr/>
        <a:lstStyle/>
        <a:p>
          <a:r>
            <a:rPr lang="ro-RO" b="1" dirty="0" smtClean="0"/>
            <a:t>Muzeul</a:t>
          </a:r>
          <a:endParaRPr lang="en-US" b="1" dirty="0"/>
        </a:p>
      </dgm:t>
    </dgm:pt>
    <dgm:pt modelId="{2DDFA7BA-63D2-4B6C-89C8-413534468626}" type="parTrans" cxnId="{C9C3E6A8-7F4E-497B-83FB-F717EEB6D4A3}">
      <dgm:prSet/>
      <dgm:spPr/>
      <dgm:t>
        <a:bodyPr/>
        <a:lstStyle/>
        <a:p>
          <a:endParaRPr lang="en-US"/>
        </a:p>
      </dgm:t>
    </dgm:pt>
    <dgm:pt modelId="{AB9FEB7A-D969-4302-90D9-123B97D7D2F8}" type="sibTrans" cxnId="{C9C3E6A8-7F4E-497B-83FB-F717EEB6D4A3}">
      <dgm:prSet/>
      <dgm:spPr/>
      <dgm:t>
        <a:bodyPr/>
        <a:lstStyle/>
        <a:p>
          <a:endParaRPr lang="en-US"/>
        </a:p>
      </dgm:t>
    </dgm:pt>
    <dgm:pt modelId="{43E0879D-F544-4B3A-89B2-1AEACDC8CBB1}">
      <dgm:prSet phldrT="[Text]"/>
      <dgm:spPr/>
      <dgm:t>
        <a:bodyPr/>
        <a:lstStyle/>
        <a:p>
          <a:r>
            <a:rPr lang="ro-RO" dirty="0" smtClean="0"/>
            <a:t>Conservarea și restaurarea cladirii Muzeul Francmasoneriei, având o suprafață desfășurată de 442 mp</a:t>
          </a:r>
          <a:endParaRPr lang="en-US" dirty="0"/>
        </a:p>
      </dgm:t>
    </dgm:pt>
    <dgm:pt modelId="{6CF02347-361A-434E-BFCB-E976C1BD02AD}" type="parTrans" cxnId="{15DC1835-8891-448C-973B-8F6E23315F5F}">
      <dgm:prSet/>
      <dgm:spPr/>
      <dgm:t>
        <a:bodyPr/>
        <a:lstStyle/>
        <a:p>
          <a:endParaRPr lang="en-US"/>
        </a:p>
      </dgm:t>
    </dgm:pt>
    <dgm:pt modelId="{3E4BF8BC-2105-4840-9263-87B5BC15705A}" type="sibTrans" cxnId="{15DC1835-8891-448C-973B-8F6E23315F5F}">
      <dgm:prSet/>
      <dgm:spPr/>
      <dgm:t>
        <a:bodyPr/>
        <a:lstStyle/>
        <a:p>
          <a:endParaRPr lang="en-US"/>
        </a:p>
      </dgm:t>
    </dgm:pt>
    <dgm:pt modelId="{5AE10797-3346-4514-9F7A-36BEE6D91049}">
      <dgm:prSet phldrT="[Text]"/>
      <dgm:spPr/>
      <dgm:t>
        <a:bodyPr/>
        <a:lstStyle/>
        <a:p>
          <a:r>
            <a:rPr lang="ro-RO" b="1" dirty="0" smtClean="0"/>
            <a:t>Francmasoneriei</a:t>
          </a:r>
          <a:endParaRPr lang="en-US" b="1" dirty="0"/>
        </a:p>
      </dgm:t>
    </dgm:pt>
    <dgm:pt modelId="{9441ACBF-713B-4B5B-9D61-15B4D91B9E0B}" type="parTrans" cxnId="{DB137A54-39A0-4BFC-9138-A60628FE5CF2}">
      <dgm:prSet/>
      <dgm:spPr/>
      <dgm:t>
        <a:bodyPr/>
        <a:lstStyle/>
        <a:p>
          <a:endParaRPr lang="en-US"/>
        </a:p>
      </dgm:t>
    </dgm:pt>
    <dgm:pt modelId="{482706FF-6919-43B3-910D-81928B7D6B17}" type="sibTrans" cxnId="{DB137A54-39A0-4BFC-9138-A60628FE5CF2}">
      <dgm:prSet/>
      <dgm:spPr/>
      <dgm:t>
        <a:bodyPr/>
        <a:lstStyle/>
        <a:p>
          <a:endParaRPr lang="en-US"/>
        </a:p>
      </dgm:t>
    </dgm:pt>
    <dgm:pt modelId="{BFDE2198-34B6-4FB1-B28C-7797682A4782}">
      <dgm:prSet phldrT="[Text]"/>
      <dgm:spPr/>
      <dgm:t>
        <a:bodyPr/>
        <a:lstStyle/>
        <a:p>
          <a:r>
            <a:rPr lang="ro-RO" dirty="0" smtClean="0"/>
            <a:t>Realizarea unei campanii de promovare a obiectivului de patrimoniu în vederea introducerii in circuitul turistic;</a:t>
          </a:r>
          <a:endParaRPr lang="en-US" dirty="0"/>
        </a:p>
      </dgm:t>
    </dgm:pt>
    <dgm:pt modelId="{4C273E88-503C-4815-A556-D279D5D7C36E}" type="parTrans" cxnId="{6C9AC463-D56D-43C4-B432-9E4B0186064C}">
      <dgm:prSet/>
      <dgm:spPr/>
      <dgm:t>
        <a:bodyPr/>
        <a:lstStyle/>
        <a:p>
          <a:endParaRPr lang="en-US"/>
        </a:p>
      </dgm:t>
    </dgm:pt>
    <dgm:pt modelId="{6A0632F9-62D1-4043-A2E0-85B736FBDCC9}" type="sibTrans" cxnId="{6C9AC463-D56D-43C4-B432-9E4B0186064C}">
      <dgm:prSet/>
      <dgm:spPr/>
      <dgm:t>
        <a:bodyPr/>
        <a:lstStyle/>
        <a:p>
          <a:endParaRPr lang="en-US"/>
        </a:p>
      </dgm:t>
    </dgm:pt>
    <dgm:pt modelId="{F02783C0-BA48-4ED5-870C-00221718ABEE}">
      <dgm:prSet/>
      <dgm:spPr/>
      <dgm:t>
        <a:bodyPr/>
        <a:lstStyle/>
        <a:p>
          <a:r>
            <a:rPr lang="ro-RO" dirty="0" smtClean="0"/>
            <a:t>Crearea funcțiunii muzeale;</a:t>
          </a:r>
          <a:endParaRPr lang="en-US" dirty="0"/>
        </a:p>
      </dgm:t>
    </dgm:pt>
    <dgm:pt modelId="{2144A0F0-0C3C-4CEF-A9D0-AD2E091769B7}" type="parTrans" cxnId="{11D9399B-6BB5-42A6-A5F8-E67689AABE17}">
      <dgm:prSet/>
      <dgm:spPr/>
      <dgm:t>
        <a:bodyPr/>
        <a:lstStyle/>
        <a:p>
          <a:endParaRPr lang="en-US"/>
        </a:p>
      </dgm:t>
    </dgm:pt>
    <dgm:pt modelId="{59B988D1-D221-4674-8445-6059F4EDCA64}" type="sibTrans" cxnId="{11D9399B-6BB5-42A6-A5F8-E67689AABE17}">
      <dgm:prSet/>
      <dgm:spPr/>
      <dgm:t>
        <a:bodyPr/>
        <a:lstStyle/>
        <a:p>
          <a:endParaRPr lang="en-US"/>
        </a:p>
      </dgm:t>
    </dgm:pt>
    <dgm:pt modelId="{BA8CB2FA-6115-491C-A8E4-B7C20D0F0713}">
      <dgm:prSet phldrT="[Text]"/>
      <dgm:spPr/>
      <dgm:t>
        <a:bodyPr/>
        <a:lstStyle/>
        <a:p>
          <a:r>
            <a:rPr lang="ro-RO" dirty="0" smtClean="0"/>
            <a:t>Realizarea digitizării obiectivului de patrimoniu </a:t>
          </a:r>
          <a:endParaRPr lang="en-US" dirty="0"/>
        </a:p>
      </dgm:t>
    </dgm:pt>
    <dgm:pt modelId="{BDB3B1FE-EEA2-4353-B962-81D497F0FDFA}" type="parTrans" cxnId="{4CABEF39-65EB-4180-98FC-6CCDE6E63387}">
      <dgm:prSet/>
      <dgm:spPr/>
      <dgm:t>
        <a:bodyPr/>
        <a:lstStyle/>
        <a:p>
          <a:endParaRPr lang="en-US"/>
        </a:p>
      </dgm:t>
    </dgm:pt>
    <dgm:pt modelId="{EA9BB312-9204-40BD-A9CD-2C4D9A9761D1}" type="sibTrans" cxnId="{4CABEF39-65EB-4180-98FC-6CCDE6E63387}">
      <dgm:prSet/>
      <dgm:spPr/>
      <dgm:t>
        <a:bodyPr/>
        <a:lstStyle/>
        <a:p>
          <a:endParaRPr lang="en-US"/>
        </a:p>
      </dgm:t>
    </dgm:pt>
    <dgm:pt modelId="{02FCD9D8-BA8C-4FFC-8BF9-F18D9D67A1A1}" type="pres">
      <dgm:prSet presAssocID="{892157B6-7401-4E7C-B1CF-9A80D2F26894}" presName="linearFlow" presStyleCnt="0">
        <dgm:presLayoutVars>
          <dgm:dir/>
          <dgm:animLvl val="lvl"/>
          <dgm:resizeHandles val="exact"/>
        </dgm:presLayoutVars>
      </dgm:prSet>
      <dgm:spPr/>
      <dgm:t>
        <a:bodyPr/>
        <a:lstStyle/>
        <a:p>
          <a:endParaRPr lang="en-US"/>
        </a:p>
      </dgm:t>
    </dgm:pt>
    <dgm:pt modelId="{99BAF757-063A-4F3E-A127-86D8912955C5}" type="pres">
      <dgm:prSet presAssocID="{400A18E3-BD2C-4D8B-AB94-5B760ED6F43A}" presName="composite" presStyleCnt="0"/>
      <dgm:spPr/>
    </dgm:pt>
    <dgm:pt modelId="{9A198720-1E92-41D7-855C-A003B02B8D0C}" type="pres">
      <dgm:prSet presAssocID="{400A18E3-BD2C-4D8B-AB94-5B760ED6F43A}" presName="parentText" presStyleLbl="alignNode1" presStyleIdx="0" presStyleCnt="2">
        <dgm:presLayoutVars>
          <dgm:chMax val="1"/>
          <dgm:bulletEnabled val="1"/>
        </dgm:presLayoutVars>
      </dgm:prSet>
      <dgm:spPr/>
      <dgm:t>
        <a:bodyPr/>
        <a:lstStyle/>
        <a:p>
          <a:endParaRPr lang="en-US"/>
        </a:p>
      </dgm:t>
    </dgm:pt>
    <dgm:pt modelId="{B73E9F33-8453-431E-A083-3E6A3FE9008E}" type="pres">
      <dgm:prSet presAssocID="{400A18E3-BD2C-4D8B-AB94-5B760ED6F43A}" presName="descendantText" presStyleLbl="alignAcc1" presStyleIdx="0" presStyleCnt="2">
        <dgm:presLayoutVars>
          <dgm:bulletEnabled val="1"/>
        </dgm:presLayoutVars>
      </dgm:prSet>
      <dgm:spPr/>
      <dgm:t>
        <a:bodyPr/>
        <a:lstStyle/>
        <a:p>
          <a:endParaRPr lang="en-US"/>
        </a:p>
      </dgm:t>
    </dgm:pt>
    <dgm:pt modelId="{092BD41E-B282-42B3-9857-3694D0F451FA}" type="pres">
      <dgm:prSet presAssocID="{AB9FEB7A-D969-4302-90D9-123B97D7D2F8}" presName="sp" presStyleCnt="0"/>
      <dgm:spPr/>
    </dgm:pt>
    <dgm:pt modelId="{D3C5C9D9-2118-4E5E-B149-5702FD3AF74E}" type="pres">
      <dgm:prSet presAssocID="{5AE10797-3346-4514-9F7A-36BEE6D91049}" presName="composite" presStyleCnt="0"/>
      <dgm:spPr/>
    </dgm:pt>
    <dgm:pt modelId="{C96C235F-ECAF-4018-BAB8-1074AE7A53D2}" type="pres">
      <dgm:prSet presAssocID="{5AE10797-3346-4514-9F7A-36BEE6D91049}" presName="parentText" presStyleLbl="alignNode1" presStyleIdx="1" presStyleCnt="2">
        <dgm:presLayoutVars>
          <dgm:chMax val="1"/>
          <dgm:bulletEnabled val="1"/>
        </dgm:presLayoutVars>
      </dgm:prSet>
      <dgm:spPr/>
      <dgm:t>
        <a:bodyPr/>
        <a:lstStyle/>
        <a:p>
          <a:endParaRPr lang="en-US"/>
        </a:p>
      </dgm:t>
    </dgm:pt>
    <dgm:pt modelId="{412A66B4-1B32-484F-A8CF-B75820F5834F}" type="pres">
      <dgm:prSet presAssocID="{5AE10797-3346-4514-9F7A-36BEE6D91049}" presName="descendantText" presStyleLbl="alignAcc1" presStyleIdx="1" presStyleCnt="2">
        <dgm:presLayoutVars>
          <dgm:bulletEnabled val="1"/>
        </dgm:presLayoutVars>
      </dgm:prSet>
      <dgm:spPr/>
      <dgm:t>
        <a:bodyPr/>
        <a:lstStyle/>
        <a:p>
          <a:endParaRPr lang="en-US"/>
        </a:p>
      </dgm:t>
    </dgm:pt>
  </dgm:ptLst>
  <dgm:cxnLst>
    <dgm:cxn modelId="{11D9399B-6BB5-42A6-A5F8-E67689AABE17}" srcId="{400A18E3-BD2C-4D8B-AB94-5B760ED6F43A}" destId="{F02783C0-BA48-4ED5-870C-00221718ABEE}" srcOrd="1" destOrd="0" parTransId="{2144A0F0-0C3C-4CEF-A9D0-AD2E091769B7}" sibTransId="{59B988D1-D221-4674-8445-6059F4EDCA64}"/>
    <dgm:cxn modelId="{DB137A54-39A0-4BFC-9138-A60628FE5CF2}" srcId="{892157B6-7401-4E7C-B1CF-9A80D2F26894}" destId="{5AE10797-3346-4514-9F7A-36BEE6D91049}" srcOrd="1" destOrd="0" parTransId="{9441ACBF-713B-4B5B-9D61-15B4D91B9E0B}" sibTransId="{482706FF-6919-43B3-910D-81928B7D6B17}"/>
    <dgm:cxn modelId="{15DC1835-8891-448C-973B-8F6E23315F5F}" srcId="{400A18E3-BD2C-4D8B-AB94-5B760ED6F43A}" destId="{43E0879D-F544-4B3A-89B2-1AEACDC8CBB1}" srcOrd="0" destOrd="0" parTransId="{6CF02347-361A-434E-BFCB-E976C1BD02AD}" sibTransId="{3E4BF8BC-2105-4840-9263-87B5BC15705A}"/>
    <dgm:cxn modelId="{5989C7BB-1CF4-4788-938B-C771C935A605}" type="presOf" srcId="{F02783C0-BA48-4ED5-870C-00221718ABEE}" destId="{B73E9F33-8453-431E-A083-3E6A3FE9008E}" srcOrd="0" destOrd="1" presId="urn:microsoft.com/office/officeart/2005/8/layout/chevron2"/>
    <dgm:cxn modelId="{E8472015-0C2D-4654-ADD0-487FCE59BFEA}" type="presOf" srcId="{BFDE2198-34B6-4FB1-B28C-7797682A4782}" destId="{412A66B4-1B32-484F-A8CF-B75820F5834F}" srcOrd="0" destOrd="1" presId="urn:microsoft.com/office/officeart/2005/8/layout/chevron2"/>
    <dgm:cxn modelId="{783EFADA-0E8C-42C8-92CD-56482A0AB8B9}" type="presOf" srcId="{400A18E3-BD2C-4D8B-AB94-5B760ED6F43A}" destId="{9A198720-1E92-41D7-855C-A003B02B8D0C}" srcOrd="0" destOrd="0" presId="urn:microsoft.com/office/officeart/2005/8/layout/chevron2"/>
    <dgm:cxn modelId="{0339245B-9F60-4465-8406-059AE894EBD4}" type="presOf" srcId="{5AE10797-3346-4514-9F7A-36BEE6D91049}" destId="{C96C235F-ECAF-4018-BAB8-1074AE7A53D2}" srcOrd="0" destOrd="0" presId="urn:microsoft.com/office/officeart/2005/8/layout/chevron2"/>
    <dgm:cxn modelId="{C9C3E6A8-7F4E-497B-83FB-F717EEB6D4A3}" srcId="{892157B6-7401-4E7C-B1CF-9A80D2F26894}" destId="{400A18E3-BD2C-4D8B-AB94-5B760ED6F43A}" srcOrd="0" destOrd="0" parTransId="{2DDFA7BA-63D2-4B6C-89C8-413534468626}" sibTransId="{AB9FEB7A-D969-4302-90D9-123B97D7D2F8}"/>
    <dgm:cxn modelId="{DC580143-6A49-47EC-9C45-A2AFF0EE9870}" type="presOf" srcId="{892157B6-7401-4E7C-B1CF-9A80D2F26894}" destId="{02FCD9D8-BA8C-4FFC-8BF9-F18D9D67A1A1}" srcOrd="0" destOrd="0" presId="urn:microsoft.com/office/officeart/2005/8/layout/chevron2"/>
    <dgm:cxn modelId="{4CABEF39-65EB-4180-98FC-6CCDE6E63387}" srcId="{5AE10797-3346-4514-9F7A-36BEE6D91049}" destId="{BA8CB2FA-6115-491C-A8E4-B7C20D0F0713}" srcOrd="0" destOrd="0" parTransId="{BDB3B1FE-EEA2-4353-B962-81D497F0FDFA}" sibTransId="{EA9BB312-9204-40BD-A9CD-2C4D9A9761D1}"/>
    <dgm:cxn modelId="{D8AD0515-7CA6-483C-8A63-A9A0E2230C5D}" type="presOf" srcId="{43E0879D-F544-4B3A-89B2-1AEACDC8CBB1}" destId="{B73E9F33-8453-431E-A083-3E6A3FE9008E}" srcOrd="0" destOrd="0" presId="urn:microsoft.com/office/officeart/2005/8/layout/chevron2"/>
    <dgm:cxn modelId="{6C9AC463-D56D-43C4-B432-9E4B0186064C}" srcId="{5AE10797-3346-4514-9F7A-36BEE6D91049}" destId="{BFDE2198-34B6-4FB1-B28C-7797682A4782}" srcOrd="1" destOrd="0" parTransId="{4C273E88-503C-4815-A556-D279D5D7C36E}" sibTransId="{6A0632F9-62D1-4043-A2E0-85B736FBDCC9}"/>
    <dgm:cxn modelId="{F7F982F4-7F69-4FBA-A39D-90059B6F8955}" type="presOf" srcId="{BA8CB2FA-6115-491C-A8E4-B7C20D0F0713}" destId="{412A66B4-1B32-484F-A8CF-B75820F5834F}" srcOrd="0" destOrd="0" presId="urn:microsoft.com/office/officeart/2005/8/layout/chevron2"/>
    <dgm:cxn modelId="{61D5D62D-B3E8-4631-97C7-EDA38C6C13DE}" type="presParOf" srcId="{02FCD9D8-BA8C-4FFC-8BF9-F18D9D67A1A1}" destId="{99BAF757-063A-4F3E-A127-86D8912955C5}" srcOrd="0" destOrd="0" presId="urn:microsoft.com/office/officeart/2005/8/layout/chevron2"/>
    <dgm:cxn modelId="{3677378D-70E6-4F48-979D-AC32F3BF2D25}" type="presParOf" srcId="{99BAF757-063A-4F3E-A127-86D8912955C5}" destId="{9A198720-1E92-41D7-855C-A003B02B8D0C}" srcOrd="0" destOrd="0" presId="urn:microsoft.com/office/officeart/2005/8/layout/chevron2"/>
    <dgm:cxn modelId="{73D1684C-C565-4CCC-ABD6-A7D1569010F1}" type="presParOf" srcId="{99BAF757-063A-4F3E-A127-86D8912955C5}" destId="{B73E9F33-8453-431E-A083-3E6A3FE9008E}" srcOrd="1" destOrd="0" presId="urn:microsoft.com/office/officeart/2005/8/layout/chevron2"/>
    <dgm:cxn modelId="{65928DC5-D9B2-4317-8B60-BBE0F577262E}" type="presParOf" srcId="{02FCD9D8-BA8C-4FFC-8BF9-F18D9D67A1A1}" destId="{092BD41E-B282-42B3-9857-3694D0F451FA}" srcOrd="1" destOrd="0" presId="urn:microsoft.com/office/officeart/2005/8/layout/chevron2"/>
    <dgm:cxn modelId="{D2AFA725-2EA1-41C4-8EA1-5B2C817D6C66}" type="presParOf" srcId="{02FCD9D8-BA8C-4FFC-8BF9-F18D9D67A1A1}" destId="{D3C5C9D9-2118-4E5E-B149-5702FD3AF74E}" srcOrd="2" destOrd="0" presId="urn:microsoft.com/office/officeart/2005/8/layout/chevron2"/>
    <dgm:cxn modelId="{B66A7D5D-71E6-4DE9-9BA0-474FDFFB1DD4}" type="presParOf" srcId="{D3C5C9D9-2118-4E5E-B149-5702FD3AF74E}" destId="{C96C235F-ECAF-4018-BAB8-1074AE7A53D2}" srcOrd="0" destOrd="0" presId="urn:microsoft.com/office/officeart/2005/8/layout/chevron2"/>
    <dgm:cxn modelId="{9A81C5D1-4250-4BBA-9B52-DE879A627C53}" type="presParOf" srcId="{D3C5C9D9-2118-4E5E-B149-5702FD3AF74E}" destId="{412A66B4-1B32-484F-A8CF-B75820F5834F}" srcOrd="1" destOrd="0" presId="urn:microsoft.com/office/officeart/2005/8/layout/chevron2"/>
  </dgm:cxnLst>
  <dgm:bg/>
  <dgm:whole/>
</dgm:dataModel>
</file>

<file path=ppt/diagrams/data2.xml><?xml version="1.0" encoding="utf-8"?>
<dgm:dataModel xmlns:dgm="http://schemas.openxmlformats.org/drawingml/2006/diagram" xmlns:a="http://schemas.openxmlformats.org/drawingml/2006/main">
  <dgm:ptLst>
    <dgm:pt modelId="{E6A4EFA6-D8AC-4491-AB9C-9B054AD56E47}" type="doc">
      <dgm:prSet loTypeId="urn:microsoft.com/office/officeart/2005/8/layout/hProcess9" loCatId="process" qsTypeId="urn:microsoft.com/office/officeart/2005/8/quickstyle/simple1" qsCatId="simple" csTypeId="urn:microsoft.com/office/officeart/2005/8/colors/accent1_2" csCatId="accent1" phldr="1"/>
      <dgm:spPr/>
    </dgm:pt>
    <dgm:pt modelId="{73048B20-641A-44AA-980B-41A9E043C904}">
      <dgm:prSet phldrT="[Text]"/>
      <dgm:spPr/>
      <dgm:t>
        <a:bodyPr/>
        <a:lstStyle/>
        <a:p>
          <a:r>
            <a:rPr lang="en-US" b="1" dirty="0" smtClean="0"/>
            <a:t>3 PROIECTE FINALIZATE</a:t>
          </a:r>
          <a:endParaRPr lang="en-US" b="1" dirty="0"/>
        </a:p>
      </dgm:t>
    </dgm:pt>
    <dgm:pt modelId="{E23AD130-C812-4B8C-A00D-FB9F72835A54}" type="parTrans" cxnId="{9574DA96-D6E9-4739-B16F-49178CA1759F}">
      <dgm:prSet/>
      <dgm:spPr/>
      <dgm:t>
        <a:bodyPr/>
        <a:lstStyle/>
        <a:p>
          <a:endParaRPr lang="en-US"/>
        </a:p>
      </dgm:t>
    </dgm:pt>
    <dgm:pt modelId="{CF0B7851-551A-4A0D-90F4-1D4057D4B1B4}" type="sibTrans" cxnId="{9574DA96-D6E9-4739-B16F-49178CA1759F}">
      <dgm:prSet/>
      <dgm:spPr/>
      <dgm:t>
        <a:bodyPr/>
        <a:lstStyle/>
        <a:p>
          <a:endParaRPr lang="en-US"/>
        </a:p>
      </dgm:t>
    </dgm:pt>
    <dgm:pt modelId="{184CEFF3-D904-4035-BB89-719645269F4D}">
      <dgm:prSet phldrT="[Text]"/>
      <dgm:spPr/>
      <dgm:t>
        <a:bodyPr/>
        <a:lstStyle/>
        <a:p>
          <a:r>
            <a:rPr lang="en-US" b="1" dirty="0" smtClean="0"/>
            <a:t>20 PROIECTE IN IMPLEMENTARE</a:t>
          </a:r>
          <a:endParaRPr lang="en-US" b="1" dirty="0"/>
        </a:p>
      </dgm:t>
    </dgm:pt>
    <dgm:pt modelId="{1C9AABEF-C581-41DF-AFA2-30DC63E19121}" type="parTrans" cxnId="{D37424A3-3332-4615-AC27-F910F061FFC6}">
      <dgm:prSet/>
      <dgm:spPr/>
      <dgm:t>
        <a:bodyPr/>
        <a:lstStyle/>
        <a:p>
          <a:endParaRPr lang="en-US"/>
        </a:p>
      </dgm:t>
    </dgm:pt>
    <dgm:pt modelId="{A592DE1B-9E08-42FC-940A-65999731D429}" type="sibTrans" cxnId="{D37424A3-3332-4615-AC27-F910F061FFC6}">
      <dgm:prSet/>
      <dgm:spPr/>
      <dgm:t>
        <a:bodyPr/>
        <a:lstStyle/>
        <a:p>
          <a:endParaRPr lang="en-US"/>
        </a:p>
      </dgm:t>
    </dgm:pt>
    <dgm:pt modelId="{15C9EED8-9BF9-4E4A-8E25-60BBB064340B}">
      <dgm:prSet phldrT="[Text]"/>
      <dgm:spPr/>
      <dgm:t>
        <a:bodyPr/>
        <a:lstStyle/>
        <a:p>
          <a:r>
            <a:rPr lang="en-US" b="1" dirty="0" smtClean="0"/>
            <a:t>25 PROIECTE IN EVALUARE</a:t>
          </a:r>
          <a:endParaRPr lang="en-US" b="1" dirty="0"/>
        </a:p>
      </dgm:t>
    </dgm:pt>
    <dgm:pt modelId="{6E8AD6FD-FD7D-46A5-83E2-E5FA24BFEA6A}" type="parTrans" cxnId="{3EFBD35A-1491-4BE2-B37C-6D03099FB811}">
      <dgm:prSet/>
      <dgm:spPr/>
      <dgm:t>
        <a:bodyPr/>
        <a:lstStyle/>
        <a:p>
          <a:endParaRPr lang="en-US"/>
        </a:p>
      </dgm:t>
    </dgm:pt>
    <dgm:pt modelId="{ED60B70A-6C72-413D-9F56-4A6531D1C327}" type="sibTrans" cxnId="{3EFBD35A-1491-4BE2-B37C-6D03099FB811}">
      <dgm:prSet/>
      <dgm:spPr/>
      <dgm:t>
        <a:bodyPr/>
        <a:lstStyle/>
        <a:p>
          <a:endParaRPr lang="en-US"/>
        </a:p>
      </dgm:t>
    </dgm:pt>
    <dgm:pt modelId="{A8DF2FF7-7DF6-40C8-AA43-53033263CD04}">
      <dgm:prSet phldrT="[Text]"/>
      <dgm:spPr/>
      <dgm:t>
        <a:bodyPr/>
        <a:lstStyle/>
        <a:p>
          <a:r>
            <a:rPr lang="en-US" b="1" dirty="0" smtClean="0"/>
            <a:t>11 PROIECTE IN PREGATIRE</a:t>
          </a:r>
          <a:endParaRPr lang="en-US" b="1" dirty="0"/>
        </a:p>
      </dgm:t>
    </dgm:pt>
    <dgm:pt modelId="{622C2E74-B390-4CB4-AB56-BEAA926741E1}" type="parTrans" cxnId="{748A5B4B-E838-41AD-8AB1-05A2632D46B9}">
      <dgm:prSet/>
      <dgm:spPr/>
      <dgm:t>
        <a:bodyPr/>
        <a:lstStyle/>
        <a:p>
          <a:endParaRPr lang="en-US"/>
        </a:p>
      </dgm:t>
    </dgm:pt>
    <dgm:pt modelId="{C2432E4F-F645-41F8-9DC4-4AA330CEB549}" type="sibTrans" cxnId="{748A5B4B-E838-41AD-8AB1-05A2632D46B9}">
      <dgm:prSet/>
      <dgm:spPr/>
      <dgm:t>
        <a:bodyPr/>
        <a:lstStyle/>
        <a:p>
          <a:endParaRPr lang="en-US"/>
        </a:p>
      </dgm:t>
    </dgm:pt>
    <dgm:pt modelId="{79ACB12C-0AEC-48DC-9D11-688DC341DD39}" type="pres">
      <dgm:prSet presAssocID="{E6A4EFA6-D8AC-4491-AB9C-9B054AD56E47}" presName="CompostProcess" presStyleCnt="0">
        <dgm:presLayoutVars>
          <dgm:dir/>
          <dgm:resizeHandles val="exact"/>
        </dgm:presLayoutVars>
      </dgm:prSet>
      <dgm:spPr/>
    </dgm:pt>
    <dgm:pt modelId="{5BA47E3B-2F37-45D6-B6A2-AC73A5A08F81}" type="pres">
      <dgm:prSet presAssocID="{E6A4EFA6-D8AC-4491-AB9C-9B054AD56E47}" presName="arrow" presStyleLbl="bgShp" presStyleIdx="0" presStyleCnt="1"/>
      <dgm:spPr/>
      <dgm:t>
        <a:bodyPr/>
        <a:lstStyle/>
        <a:p>
          <a:endParaRPr lang="en-US"/>
        </a:p>
      </dgm:t>
    </dgm:pt>
    <dgm:pt modelId="{71825932-C12F-4836-8D5E-53131A874F4C}" type="pres">
      <dgm:prSet presAssocID="{E6A4EFA6-D8AC-4491-AB9C-9B054AD56E47}" presName="linearProcess" presStyleCnt="0"/>
      <dgm:spPr/>
    </dgm:pt>
    <dgm:pt modelId="{51FCA69C-B884-40DB-90C8-7E37B9000B62}" type="pres">
      <dgm:prSet presAssocID="{73048B20-641A-44AA-980B-41A9E043C904}" presName="textNode" presStyleLbl="node1" presStyleIdx="0" presStyleCnt="4">
        <dgm:presLayoutVars>
          <dgm:bulletEnabled val="1"/>
        </dgm:presLayoutVars>
      </dgm:prSet>
      <dgm:spPr/>
      <dgm:t>
        <a:bodyPr/>
        <a:lstStyle/>
        <a:p>
          <a:endParaRPr lang="en-US"/>
        </a:p>
      </dgm:t>
    </dgm:pt>
    <dgm:pt modelId="{7B8BED42-6D4F-418B-89D9-F5A798375298}" type="pres">
      <dgm:prSet presAssocID="{CF0B7851-551A-4A0D-90F4-1D4057D4B1B4}" presName="sibTrans" presStyleCnt="0"/>
      <dgm:spPr/>
    </dgm:pt>
    <dgm:pt modelId="{D797F80B-92CA-495A-874B-963807C7EAAA}" type="pres">
      <dgm:prSet presAssocID="{184CEFF3-D904-4035-BB89-719645269F4D}" presName="textNode" presStyleLbl="node1" presStyleIdx="1" presStyleCnt="4">
        <dgm:presLayoutVars>
          <dgm:bulletEnabled val="1"/>
        </dgm:presLayoutVars>
      </dgm:prSet>
      <dgm:spPr/>
      <dgm:t>
        <a:bodyPr/>
        <a:lstStyle/>
        <a:p>
          <a:endParaRPr lang="en-US"/>
        </a:p>
      </dgm:t>
    </dgm:pt>
    <dgm:pt modelId="{3433F27A-ACE1-48F6-BDD9-AD766D36B591}" type="pres">
      <dgm:prSet presAssocID="{A592DE1B-9E08-42FC-940A-65999731D429}" presName="sibTrans" presStyleCnt="0"/>
      <dgm:spPr/>
    </dgm:pt>
    <dgm:pt modelId="{699FB3D5-379C-432D-9BEF-566F52B47559}" type="pres">
      <dgm:prSet presAssocID="{15C9EED8-9BF9-4E4A-8E25-60BBB064340B}" presName="textNode" presStyleLbl="node1" presStyleIdx="2" presStyleCnt="4">
        <dgm:presLayoutVars>
          <dgm:bulletEnabled val="1"/>
        </dgm:presLayoutVars>
      </dgm:prSet>
      <dgm:spPr/>
      <dgm:t>
        <a:bodyPr/>
        <a:lstStyle/>
        <a:p>
          <a:endParaRPr lang="en-US"/>
        </a:p>
      </dgm:t>
    </dgm:pt>
    <dgm:pt modelId="{E2B634F8-E9E9-4D68-8849-B36B5CD3C419}" type="pres">
      <dgm:prSet presAssocID="{ED60B70A-6C72-413D-9F56-4A6531D1C327}" presName="sibTrans" presStyleCnt="0"/>
      <dgm:spPr/>
    </dgm:pt>
    <dgm:pt modelId="{0126B9C0-2D5D-48E2-8C56-738AD211ED50}" type="pres">
      <dgm:prSet presAssocID="{A8DF2FF7-7DF6-40C8-AA43-53033263CD04}" presName="textNode" presStyleLbl="node1" presStyleIdx="3" presStyleCnt="4">
        <dgm:presLayoutVars>
          <dgm:bulletEnabled val="1"/>
        </dgm:presLayoutVars>
      </dgm:prSet>
      <dgm:spPr/>
      <dgm:t>
        <a:bodyPr/>
        <a:lstStyle/>
        <a:p>
          <a:endParaRPr lang="en-US"/>
        </a:p>
      </dgm:t>
    </dgm:pt>
  </dgm:ptLst>
  <dgm:cxnLst>
    <dgm:cxn modelId="{A9D2A94F-DDC0-4688-B962-A5EB5EF606ED}" type="presOf" srcId="{73048B20-641A-44AA-980B-41A9E043C904}" destId="{51FCA69C-B884-40DB-90C8-7E37B9000B62}" srcOrd="0" destOrd="0" presId="urn:microsoft.com/office/officeart/2005/8/layout/hProcess9"/>
    <dgm:cxn modelId="{D6FB27DC-4353-4262-8696-C7E94D063234}" type="presOf" srcId="{15C9EED8-9BF9-4E4A-8E25-60BBB064340B}" destId="{699FB3D5-379C-432D-9BEF-566F52B47559}" srcOrd="0" destOrd="0" presId="urn:microsoft.com/office/officeart/2005/8/layout/hProcess9"/>
    <dgm:cxn modelId="{A2D9624E-6F15-4BA2-8688-856468D96575}" type="presOf" srcId="{184CEFF3-D904-4035-BB89-719645269F4D}" destId="{D797F80B-92CA-495A-874B-963807C7EAAA}" srcOrd="0" destOrd="0" presId="urn:microsoft.com/office/officeart/2005/8/layout/hProcess9"/>
    <dgm:cxn modelId="{9574DA96-D6E9-4739-B16F-49178CA1759F}" srcId="{E6A4EFA6-D8AC-4491-AB9C-9B054AD56E47}" destId="{73048B20-641A-44AA-980B-41A9E043C904}" srcOrd="0" destOrd="0" parTransId="{E23AD130-C812-4B8C-A00D-FB9F72835A54}" sibTransId="{CF0B7851-551A-4A0D-90F4-1D4057D4B1B4}"/>
    <dgm:cxn modelId="{748A5B4B-E838-41AD-8AB1-05A2632D46B9}" srcId="{E6A4EFA6-D8AC-4491-AB9C-9B054AD56E47}" destId="{A8DF2FF7-7DF6-40C8-AA43-53033263CD04}" srcOrd="3" destOrd="0" parTransId="{622C2E74-B390-4CB4-AB56-BEAA926741E1}" sibTransId="{C2432E4F-F645-41F8-9DC4-4AA330CEB549}"/>
    <dgm:cxn modelId="{3EFBD35A-1491-4BE2-B37C-6D03099FB811}" srcId="{E6A4EFA6-D8AC-4491-AB9C-9B054AD56E47}" destId="{15C9EED8-9BF9-4E4A-8E25-60BBB064340B}" srcOrd="2" destOrd="0" parTransId="{6E8AD6FD-FD7D-46A5-83E2-E5FA24BFEA6A}" sibTransId="{ED60B70A-6C72-413D-9F56-4A6531D1C327}"/>
    <dgm:cxn modelId="{49BD75F4-48E0-4B83-BA30-FF702335E7E4}" type="presOf" srcId="{E6A4EFA6-D8AC-4491-AB9C-9B054AD56E47}" destId="{79ACB12C-0AEC-48DC-9D11-688DC341DD39}" srcOrd="0" destOrd="0" presId="urn:microsoft.com/office/officeart/2005/8/layout/hProcess9"/>
    <dgm:cxn modelId="{2749139B-3740-4DE4-9E58-4A0E8E860FA2}" type="presOf" srcId="{A8DF2FF7-7DF6-40C8-AA43-53033263CD04}" destId="{0126B9C0-2D5D-48E2-8C56-738AD211ED50}" srcOrd="0" destOrd="0" presId="urn:microsoft.com/office/officeart/2005/8/layout/hProcess9"/>
    <dgm:cxn modelId="{D37424A3-3332-4615-AC27-F910F061FFC6}" srcId="{E6A4EFA6-D8AC-4491-AB9C-9B054AD56E47}" destId="{184CEFF3-D904-4035-BB89-719645269F4D}" srcOrd="1" destOrd="0" parTransId="{1C9AABEF-C581-41DF-AFA2-30DC63E19121}" sibTransId="{A592DE1B-9E08-42FC-940A-65999731D429}"/>
    <dgm:cxn modelId="{663295CA-E5FB-4A4C-8669-0F39F6C03FD8}" type="presParOf" srcId="{79ACB12C-0AEC-48DC-9D11-688DC341DD39}" destId="{5BA47E3B-2F37-45D6-B6A2-AC73A5A08F81}" srcOrd="0" destOrd="0" presId="urn:microsoft.com/office/officeart/2005/8/layout/hProcess9"/>
    <dgm:cxn modelId="{8CF018DE-4A96-481D-98BB-88CD4FB1DCE6}" type="presParOf" srcId="{79ACB12C-0AEC-48DC-9D11-688DC341DD39}" destId="{71825932-C12F-4836-8D5E-53131A874F4C}" srcOrd="1" destOrd="0" presId="urn:microsoft.com/office/officeart/2005/8/layout/hProcess9"/>
    <dgm:cxn modelId="{AE24F913-D8C1-4433-844E-0130DEAEDE94}" type="presParOf" srcId="{71825932-C12F-4836-8D5E-53131A874F4C}" destId="{51FCA69C-B884-40DB-90C8-7E37B9000B62}" srcOrd="0" destOrd="0" presId="urn:microsoft.com/office/officeart/2005/8/layout/hProcess9"/>
    <dgm:cxn modelId="{5B119153-41C0-4413-99D1-1983C3E1AB6E}" type="presParOf" srcId="{71825932-C12F-4836-8D5E-53131A874F4C}" destId="{7B8BED42-6D4F-418B-89D9-F5A798375298}" srcOrd="1" destOrd="0" presId="urn:microsoft.com/office/officeart/2005/8/layout/hProcess9"/>
    <dgm:cxn modelId="{B4B268BA-2919-4E36-8988-977DC6BE25C1}" type="presParOf" srcId="{71825932-C12F-4836-8D5E-53131A874F4C}" destId="{D797F80B-92CA-495A-874B-963807C7EAAA}" srcOrd="2" destOrd="0" presId="urn:microsoft.com/office/officeart/2005/8/layout/hProcess9"/>
    <dgm:cxn modelId="{7360844F-264F-4D59-8846-A6CDAEFF77CD}" type="presParOf" srcId="{71825932-C12F-4836-8D5E-53131A874F4C}" destId="{3433F27A-ACE1-48F6-BDD9-AD766D36B591}" srcOrd="3" destOrd="0" presId="urn:microsoft.com/office/officeart/2005/8/layout/hProcess9"/>
    <dgm:cxn modelId="{A74AA72C-EC64-408B-9838-DD3B529001F7}" type="presParOf" srcId="{71825932-C12F-4836-8D5E-53131A874F4C}" destId="{699FB3D5-379C-432D-9BEF-566F52B47559}" srcOrd="4" destOrd="0" presId="urn:microsoft.com/office/officeart/2005/8/layout/hProcess9"/>
    <dgm:cxn modelId="{641DE160-083A-420C-9BF2-D936366DB12E}" type="presParOf" srcId="{71825932-C12F-4836-8D5E-53131A874F4C}" destId="{E2B634F8-E9E9-4D68-8849-B36B5CD3C419}" srcOrd="5" destOrd="0" presId="urn:microsoft.com/office/officeart/2005/8/layout/hProcess9"/>
    <dgm:cxn modelId="{6B19BCC7-5685-4052-BA3A-C8A0CDEC41A7}" type="presParOf" srcId="{71825932-C12F-4836-8D5E-53131A874F4C}" destId="{0126B9C0-2D5D-48E2-8C56-738AD211ED50}" srcOrd="6"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0A19DAC0-53B2-4848-83D8-5E863FE08B72}" type="doc">
      <dgm:prSet loTypeId="urn:microsoft.com/office/officeart/2005/8/layout/hProcess9" loCatId="process" qsTypeId="urn:microsoft.com/office/officeart/2005/8/quickstyle/simple1" qsCatId="simple" csTypeId="urn:microsoft.com/office/officeart/2005/8/colors/accent6_2" csCatId="accent6" phldr="1"/>
      <dgm:spPr/>
    </dgm:pt>
    <dgm:pt modelId="{C12CE9AF-F082-4686-897F-D1093B798B82}">
      <dgm:prSet phldrT="[Text]"/>
      <dgm:spPr/>
      <dgm:t>
        <a:bodyPr/>
        <a:lstStyle/>
        <a:p>
          <a:r>
            <a:rPr lang="ro-RO" b="1" dirty="0" smtClean="0">
              <a:solidFill>
                <a:schemeClr val="tx1"/>
              </a:solidFill>
              <a:latin typeface="+mn-lt"/>
            </a:rPr>
            <a:t>Libertate pentru cetateni</a:t>
          </a:r>
          <a:endParaRPr lang="en-US" b="1" dirty="0">
            <a:solidFill>
              <a:schemeClr val="tx1"/>
            </a:solidFill>
            <a:latin typeface="+mn-lt"/>
          </a:endParaRPr>
        </a:p>
      </dgm:t>
    </dgm:pt>
    <dgm:pt modelId="{47DF3D03-4A7F-4871-8BCD-3CF256092FAE}" type="parTrans" cxnId="{08810EBC-FB7D-4A8F-BA96-58870E351178}">
      <dgm:prSet/>
      <dgm:spPr/>
      <dgm:t>
        <a:bodyPr/>
        <a:lstStyle/>
        <a:p>
          <a:endParaRPr lang="en-US"/>
        </a:p>
      </dgm:t>
    </dgm:pt>
    <dgm:pt modelId="{D02EFF09-0E3C-4E1E-BB11-4E4B6081687A}" type="sibTrans" cxnId="{08810EBC-FB7D-4A8F-BA96-58870E351178}">
      <dgm:prSet/>
      <dgm:spPr/>
      <dgm:t>
        <a:bodyPr/>
        <a:lstStyle/>
        <a:p>
          <a:endParaRPr lang="en-US"/>
        </a:p>
      </dgm:t>
    </dgm:pt>
    <dgm:pt modelId="{531E1E1E-AAB6-4AD6-827F-791230680279}">
      <dgm:prSet phldrT="[Text]"/>
      <dgm:spPr/>
      <dgm:t>
        <a:bodyPr/>
        <a:lstStyle/>
        <a:p>
          <a:r>
            <a:rPr lang="ro-RO" b="1" dirty="0" smtClean="0">
              <a:solidFill>
                <a:schemeClr val="tx1"/>
              </a:solidFill>
              <a:latin typeface="+mn-lt"/>
            </a:rPr>
            <a:t>Oameni calmi</a:t>
          </a:r>
          <a:endParaRPr lang="en-US" b="1" dirty="0">
            <a:solidFill>
              <a:schemeClr val="tx1"/>
            </a:solidFill>
            <a:latin typeface="+mn-lt"/>
          </a:endParaRPr>
        </a:p>
      </dgm:t>
    </dgm:pt>
    <dgm:pt modelId="{B6C5C9A7-EE3C-441B-8411-4BFE37ACAF30}" type="parTrans" cxnId="{988C7714-072C-4886-B631-380B296BB005}">
      <dgm:prSet/>
      <dgm:spPr/>
      <dgm:t>
        <a:bodyPr/>
        <a:lstStyle/>
        <a:p>
          <a:endParaRPr lang="en-US"/>
        </a:p>
      </dgm:t>
    </dgm:pt>
    <dgm:pt modelId="{3EC2F7B9-64F6-4AC6-8E53-28BCBDC0B898}" type="sibTrans" cxnId="{988C7714-072C-4886-B631-380B296BB005}">
      <dgm:prSet/>
      <dgm:spPr/>
      <dgm:t>
        <a:bodyPr/>
        <a:lstStyle/>
        <a:p>
          <a:endParaRPr lang="en-US"/>
        </a:p>
      </dgm:t>
    </dgm:pt>
    <dgm:pt modelId="{9D11DB1E-BF1F-43AE-A889-B3F80182B620}">
      <dgm:prSet phldrT="[Text]"/>
      <dgm:spPr/>
      <dgm:t>
        <a:bodyPr/>
        <a:lstStyle/>
        <a:p>
          <a:r>
            <a:rPr lang="ro-RO" b="1" dirty="0" smtClean="0">
              <a:solidFill>
                <a:schemeClr val="tx1"/>
              </a:solidFill>
              <a:latin typeface="+mn-lt"/>
            </a:rPr>
            <a:t>Dezvoltare durabila</a:t>
          </a:r>
          <a:endParaRPr lang="en-US" b="1" dirty="0">
            <a:solidFill>
              <a:schemeClr val="tx1"/>
            </a:solidFill>
            <a:latin typeface="+mn-lt"/>
          </a:endParaRPr>
        </a:p>
      </dgm:t>
    </dgm:pt>
    <dgm:pt modelId="{2BCD7A48-4997-4DCD-957F-4C85551FDB83}" type="parTrans" cxnId="{F29C3101-5995-4EA1-B184-D2280B579403}">
      <dgm:prSet/>
      <dgm:spPr/>
      <dgm:t>
        <a:bodyPr/>
        <a:lstStyle/>
        <a:p>
          <a:endParaRPr lang="en-US"/>
        </a:p>
      </dgm:t>
    </dgm:pt>
    <dgm:pt modelId="{4D15D866-4E5C-4019-B23B-3521899CFC8C}" type="sibTrans" cxnId="{F29C3101-5995-4EA1-B184-D2280B579403}">
      <dgm:prSet/>
      <dgm:spPr/>
      <dgm:t>
        <a:bodyPr/>
        <a:lstStyle/>
        <a:p>
          <a:endParaRPr lang="en-US"/>
        </a:p>
      </dgm:t>
    </dgm:pt>
    <dgm:pt modelId="{8838B0C9-A613-4C80-BD28-097936D9125B}">
      <dgm:prSet phldrT="[Text]"/>
      <dgm:spPr/>
      <dgm:t>
        <a:bodyPr/>
        <a:lstStyle/>
        <a:p>
          <a:r>
            <a:rPr lang="ro-RO" b="1" dirty="0" smtClean="0">
              <a:solidFill>
                <a:schemeClr val="tx1"/>
              </a:solidFill>
              <a:latin typeface="+mn-lt"/>
            </a:rPr>
            <a:t>Reducerea poluarii</a:t>
          </a:r>
          <a:endParaRPr lang="en-US" b="1" dirty="0">
            <a:solidFill>
              <a:schemeClr val="tx1"/>
            </a:solidFill>
            <a:latin typeface="+mn-lt"/>
          </a:endParaRPr>
        </a:p>
      </dgm:t>
    </dgm:pt>
    <dgm:pt modelId="{DC7F3252-7220-4200-B4E4-F8C952EDAF39}" type="parTrans" cxnId="{05A7CE0A-1613-48A6-85AA-A5A0AEEB3ADB}">
      <dgm:prSet/>
      <dgm:spPr/>
      <dgm:t>
        <a:bodyPr/>
        <a:lstStyle/>
        <a:p>
          <a:endParaRPr lang="en-US"/>
        </a:p>
      </dgm:t>
    </dgm:pt>
    <dgm:pt modelId="{94FD609E-FD73-460E-A09A-CFA2BC7C88AB}" type="sibTrans" cxnId="{05A7CE0A-1613-48A6-85AA-A5A0AEEB3ADB}">
      <dgm:prSet/>
      <dgm:spPr/>
      <dgm:t>
        <a:bodyPr/>
        <a:lstStyle/>
        <a:p>
          <a:endParaRPr lang="en-US"/>
        </a:p>
      </dgm:t>
    </dgm:pt>
    <dgm:pt modelId="{FD5F6366-2919-4363-A5F3-9E744315A5A5}">
      <dgm:prSet phldrT="[Text]"/>
      <dgm:spPr/>
      <dgm:t>
        <a:bodyPr/>
        <a:lstStyle/>
        <a:p>
          <a:r>
            <a:rPr lang="ro-RO" b="1" dirty="0" smtClean="0">
              <a:solidFill>
                <a:schemeClr val="tx1"/>
              </a:solidFill>
              <a:latin typeface="+mn-lt"/>
            </a:rPr>
            <a:t>Comunicare sporita intre oameni</a:t>
          </a:r>
          <a:endParaRPr lang="en-US" b="1" dirty="0">
            <a:solidFill>
              <a:schemeClr val="tx1"/>
            </a:solidFill>
            <a:latin typeface="+mn-lt"/>
          </a:endParaRPr>
        </a:p>
      </dgm:t>
    </dgm:pt>
    <dgm:pt modelId="{F24378C7-29FC-44F6-A7E4-B9437A432B3B}" type="parTrans" cxnId="{14C64515-3542-44F9-927D-41D21BA22827}">
      <dgm:prSet/>
      <dgm:spPr/>
      <dgm:t>
        <a:bodyPr/>
        <a:lstStyle/>
        <a:p>
          <a:endParaRPr lang="en-US"/>
        </a:p>
      </dgm:t>
    </dgm:pt>
    <dgm:pt modelId="{3A560FD4-5543-40EF-ABB3-901A8DF28BF8}" type="sibTrans" cxnId="{14C64515-3542-44F9-927D-41D21BA22827}">
      <dgm:prSet/>
      <dgm:spPr/>
      <dgm:t>
        <a:bodyPr/>
        <a:lstStyle/>
        <a:p>
          <a:endParaRPr lang="en-US"/>
        </a:p>
      </dgm:t>
    </dgm:pt>
    <dgm:pt modelId="{3BC81D87-8C86-4223-A031-4CDFD416E6A6}" type="pres">
      <dgm:prSet presAssocID="{0A19DAC0-53B2-4848-83D8-5E863FE08B72}" presName="CompostProcess" presStyleCnt="0">
        <dgm:presLayoutVars>
          <dgm:dir/>
          <dgm:resizeHandles val="exact"/>
        </dgm:presLayoutVars>
      </dgm:prSet>
      <dgm:spPr/>
    </dgm:pt>
    <dgm:pt modelId="{0AA9F94C-1C90-4943-8942-690EA0CC751B}" type="pres">
      <dgm:prSet presAssocID="{0A19DAC0-53B2-4848-83D8-5E863FE08B72}" presName="arrow" presStyleLbl="bgShp" presStyleIdx="0" presStyleCnt="1"/>
      <dgm:spPr/>
    </dgm:pt>
    <dgm:pt modelId="{A3B6723C-E301-4E53-8B42-05C4373C2449}" type="pres">
      <dgm:prSet presAssocID="{0A19DAC0-53B2-4848-83D8-5E863FE08B72}" presName="linearProcess" presStyleCnt="0"/>
      <dgm:spPr/>
    </dgm:pt>
    <dgm:pt modelId="{7E2EBF16-B39F-4A81-9D89-353284FEC52B}" type="pres">
      <dgm:prSet presAssocID="{C12CE9AF-F082-4686-897F-D1093B798B82}" presName="textNode" presStyleLbl="node1" presStyleIdx="0" presStyleCnt="5">
        <dgm:presLayoutVars>
          <dgm:bulletEnabled val="1"/>
        </dgm:presLayoutVars>
      </dgm:prSet>
      <dgm:spPr/>
      <dgm:t>
        <a:bodyPr/>
        <a:lstStyle/>
        <a:p>
          <a:endParaRPr lang="en-US"/>
        </a:p>
      </dgm:t>
    </dgm:pt>
    <dgm:pt modelId="{17768FE7-3C53-4E7C-9A02-091326CAD954}" type="pres">
      <dgm:prSet presAssocID="{D02EFF09-0E3C-4E1E-BB11-4E4B6081687A}" presName="sibTrans" presStyleCnt="0"/>
      <dgm:spPr/>
    </dgm:pt>
    <dgm:pt modelId="{54C55F0F-1B06-40A3-B08C-D6B11ACBB1B2}" type="pres">
      <dgm:prSet presAssocID="{531E1E1E-AAB6-4AD6-827F-791230680279}" presName="textNode" presStyleLbl="node1" presStyleIdx="1" presStyleCnt="5">
        <dgm:presLayoutVars>
          <dgm:bulletEnabled val="1"/>
        </dgm:presLayoutVars>
      </dgm:prSet>
      <dgm:spPr/>
      <dgm:t>
        <a:bodyPr/>
        <a:lstStyle/>
        <a:p>
          <a:endParaRPr lang="en-US"/>
        </a:p>
      </dgm:t>
    </dgm:pt>
    <dgm:pt modelId="{BD594622-FE3B-44E9-9BB4-557CF39CDEF9}" type="pres">
      <dgm:prSet presAssocID="{3EC2F7B9-64F6-4AC6-8E53-28BCBDC0B898}" presName="sibTrans" presStyleCnt="0"/>
      <dgm:spPr/>
    </dgm:pt>
    <dgm:pt modelId="{356DA679-767F-4B43-B478-9D6C7C4393F9}" type="pres">
      <dgm:prSet presAssocID="{9D11DB1E-BF1F-43AE-A889-B3F80182B620}" presName="textNode" presStyleLbl="node1" presStyleIdx="2" presStyleCnt="5">
        <dgm:presLayoutVars>
          <dgm:bulletEnabled val="1"/>
        </dgm:presLayoutVars>
      </dgm:prSet>
      <dgm:spPr/>
      <dgm:t>
        <a:bodyPr/>
        <a:lstStyle/>
        <a:p>
          <a:endParaRPr lang="en-US"/>
        </a:p>
      </dgm:t>
    </dgm:pt>
    <dgm:pt modelId="{3145B39D-8216-4385-9389-7491E9C1F864}" type="pres">
      <dgm:prSet presAssocID="{4D15D866-4E5C-4019-B23B-3521899CFC8C}" presName="sibTrans" presStyleCnt="0"/>
      <dgm:spPr/>
    </dgm:pt>
    <dgm:pt modelId="{2F8302D5-3802-462D-95E4-A2035AC3A697}" type="pres">
      <dgm:prSet presAssocID="{8838B0C9-A613-4C80-BD28-097936D9125B}" presName="textNode" presStyleLbl="node1" presStyleIdx="3" presStyleCnt="5">
        <dgm:presLayoutVars>
          <dgm:bulletEnabled val="1"/>
        </dgm:presLayoutVars>
      </dgm:prSet>
      <dgm:spPr/>
      <dgm:t>
        <a:bodyPr/>
        <a:lstStyle/>
        <a:p>
          <a:endParaRPr lang="en-US"/>
        </a:p>
      </dgm:t>
    </dgm:pt>
    <dgm:pt modelId="{63642F2C-87AC-4055-B380-3B5D98682E7C}" type="pres">
      <dgm:prSet presAssocID="{94FD609E-FD73-460E-A09A-CFA2BC7C88AB}" presName="sibTrans" presStyleCnt="0"/>
      <dgm:spPr/>
    </dgm:pt>
    <dgm:pt modelId="{22CFD114-F8AE-4462-BDA5-604ED2471637}" type="pres">
      <dgm:prSet presAssocID="{FD5F6366-2919-4363-A5F3-9E744315A5A5}" presName="textNode" presStyleLbl="node1" presStyleIdx="4" presStyleCnt="5">
        <dgm:presLayoutVars>
          <dgm:bulletEnabled val="1"/>
        </dgm:presLayoutVars>
      </dgm:prSet>
      <dgm:spPr/>
      <dgm:t>
        <a:bodyPr/>
        <a:lstStyle/>
        <a:p>
          <a:endParaRPr lang="en-US"/>
        </a:p>
      </dgm:t>
    </dgm:pt>
  </dgm:ptLst>
  <dgm:cxnLst>
    <dgm:cxn modelId="{9B50D011-AE7A-4D4A-B8A1-87D9E8D5EC02}" type="presOf" srcId="{0A19DAC0-53B2-4848-83D8-5E863FE08B72}" destId="{3BC81D87-8C86-4223-A031-4CDFD416E6A6}" srcOrd="0" destOrd="0" presId="urn:microsoft.com/office/officeart/2005/8/layout/hProcess9"/>
    <dgm:cxn modelId="{1AB22714-CBD4-484B-AFB5-49465CC1A190}" type="presOf" srcId="{C12CE9AF-F082-4686-897F-D1093B798B82}" destId="{7E2EBF16-B39F-4A81-9D89-353284FEC52B}" srcOrd="0" destOrd="0" presId="urn:microsoft.com/office/officeart/2005/8/layout/hProcess9"/>
    <dgm:cxn modelId="{6267757F-EA22-4C7B-BC95-285A0191C23F}" type="presOf" srcId="{8838B0C9-A613-4C80-BD28-097936D9125B}" destId="{2F8302D5-3802-462D-95E4-A2035AC3A697}" srcOrd="0" destOrd="0" presId="urn:microsoft.com/office/officeart/2005/8/layout/hProcess9"/>
    <dgm:cxn modelId="{4FA667E9-A18A-4A07-8ADE-1F3615251588}" type="presOf" srcId="{9D11DB1E-BF1F-43AE-A889-B3F80182B620}" destId="{356DA679-767F-4B43-B478-9D6C7C4393F9}" srcOrd="0" destOrd="0" presId="urn:microsoft.com/office/officeart/2005/8/layout/hProcess9"/>
    <dgm:cxn modelId="{859CEBAF-4709-4B07-AAE0-C9B26FAFEC8C}" type="presOf" srcId="{531E1E1E-AAB6-4AD6-827F-791230680279}" destId="{54C55F0F-1B06-40A3-B08C-D6B11ACBB1B2}" srcOrd="0" destOrd="0" presId="urn:microsoft.com/office/officeart/2005/8/layout/hProcess9"/>
    <dgm:cxn modelId="{05A7CE0A-1613-48A6-85AA-A5A0AEEB3ADB}" srcId="{0A19DAC0-53B2-4848-83D8-5E863FE08B72}" destId="{8838B0C9-A613-4C80-BD28-097936D9125B}" srcOrd="3" destOrd="0" parTransId="{DC7F3252-7220-4200-B4E4-F8C952EDAF39}" sibTransId="{94FD609E-FD73-460E-A09A-CFA2BC7C88AB}"/>
    <dgm:cxn modelId="{F29C3101-5995-4EA1-B184-D2280B579403}" srcId="{0A19DAC0-53B2-4848-83D8-5E863FE08B72}" destId="{9D11DB1E-BF1F-43AE-A889-B3F80182B620}" srcOrd="2" destOrd="0" parTransId="{2BCD7A48-4997-4DCD-957F-4C85551FDB83}" sibTransId="{4D15D866-4E5C-4019-B23B-3521899CFC8C}"/>
    <dgm:cxn modelId="{988C7714-072C-4886-B631-380B296BB005}" srcId="{0A19DAC0-53B2-4848-83D8-5E863FE08B72}" destId="{531E1E1E-AAB6-4AD6-827F-791230680279}" srcOrd="1" destOrd="0" parTransId="{B6C5C9A7-EE3C-441B-8411-4BFE37ACAF30}" sibTransId="{3EC2F7B9-64F6-4AC6-8E53-28BCBDC0B898}"/>
    <dgm:cxn modelId="{60EFB207-51F8-433A-8D02-0FE2F235D420}" type="presOf" srcId="{FD5F6366-2919-4363-A5F3-9E744315A5A5}" destId="{22CFD114-F8AE-4462-BDA5-604ED2471637}" srcOrd="0" destOrd="0" presId="urn:microsoft.com/office/officeart/2005/8/layout/hProcess9"/>
    <dgm:cxn modelId="{08810EBC-FB7D-4A8F-BA96-58870E351178}" srcId="{0A19DAC0-53B2-4848-83D8-5E863FE08B72}" destId="{C12CE9AF-F082-4686-897F-D1093B798B82}" srcOrd="0" destOrd="0" parTransId="{47DF3D03-4A7F-4871-8BCD-3CF256092FAE}" sibTransId="{D02EFF09-0E3C-4E1E-BB11-4E4B6081687A}"/>
    <dgm:cxn modelId="{14C64515-3542-44F9-927D-41D21BA22827}" srcId="{0A19DAC0-53B2-4848-83D8-5E863FE08B72}" destId="{FD5F6366-2919-4363-A5F3-9E744315A5A5}" srcOrd="4" destOrd="0" parTransId="{F24378C7-29FC-44F6-A7E4-B9437A432B3B}" sibTransId="{3A560FD4-5543-40EF-ABB3-901A8DF28BF8}"/>
    <dgm:cxn modelId="{AFA38DA5-CDCF-4778-8080-017D91393EDF}" type="presParOf" srcId="{3BC81D87-8C86-4223-A031-4CDFD416E6A6}" destId="{0AA9F94C-1C90-4943-8942-690EA0CC751B}" srcOrd="0" destOrd="0" presId="urn:microsoft.com/office/officeart/2005/8/layout/hProcess9"/>
    <dgm:cxn modelId="{39D821DB-0A08-4D3F-9D7C-B60FFAE42FF1}" type="presParOf" srcId="{3BC81D87-8C86-4223-A031-4CDFD416E6A6}" destId="{A3B6723C-E301-4E53-8B42-05C4373C2449}" srcOrd="1" destOrd="0" presId="urn:microsoft.com/office/officeart/2005/8/layout/hProcess9"/>
    <dgm:cxn modelId="{A368040B-692C-495D-8158-8EA3D2EED5B8}" type="presParOf" srcId="{A3B6723C-E301-4E53-8B42-05C4373C2449}" destId="{7E2EBF16-B39F-4A81-9D89-353284FEC52B}" srcOrd="0" destOrd="0" presId="urn:microsoft.com/office/officeart/2005/8/layout/hProcess9"/>
    <dgm:cxn modelId="{ABD4161D-51A8-4766-B754-040A4F31AC60}" type="presParOf" srcId="{A3B6723C-E301-4E53-8B42-05C4373C2449}" destId="{17768FE7-3C53-4E7C-9A02-091326CAD954}" srcOrd="1" destOrd="0" presId="urn:microsoft.com/office/officeart/2005/8/layout/hProcess9"/>
    <dgm:cxn modelId="{25190BB2-C80D-496B-BA68-FB9D6E3DE9EC}" type="presParOf" srcId="{A3B6723C-E301-4E53-8B42-05C4373C2449}" destId="{54C55F0F-1B06-40A3-B08C-D6B11ACBB1B2}" srcOrd="2" destOrd="0" presId="urn:microsoft.com/office/officeart/2005/8/layout/hProcess9"/>
    <dgm:cxn modelId="{F7515D3B-BFC7-4DE9-B03B-618193FBB41B}" type="presParOf" srcId="{A3B6723C-E301-4E53-8B42-05C4373C2449}" destId="{BD594622-FE3B-44E9-9BB4-557CF39CDEF9}" srcOrd="3" destOrd="0" presId="urn:microsoft.com/office/officeart/2005/8/layout/hProcess9"/>
    <dgm:cxn modelId="{E74C57B7-FFAB-4E0D-B4A8-AA93CB2E831F}" type="presParOf" srcId="{A3B6723C-E301-4E53-8B42-05C4373C2449}" destId="{356DA679-767F-4B43-B478-9D6C7C4393F9}" srcOrd="4" destOrd="0" presId="urn:microsoft.com/office/officeart/2005/8/layout/hProcess9"/>
    <dgm:cxn modelId="{FB6F74B3-AE11-4D56-89B9-36D0F5220C92}" type="presParOf" srcId="{A3B6723C-E301-4E53-8B42-05C4373C2449}" destId="{3145B39D-8216-4385-9389-7491E9C1F864}" srcOrd="5" destOrd="0" presId="urn:microsoft.com/office/officeart/2005/8/layout/hProcess9"/>
    <dgm:cxn modelId="{63D33D0F-0AD4-4B23-9863-432D3F3B1F9E}" type="presParOf" srcId="{A3B6723C-E301-4E53-8B42-05C4373C2449}" destId="{2F8302D5-3802-462D-95E4-A2035AC3A697}" srcOrd="6" destOrd="0" presId="urn:microsoft.com/office/officeart/2005/8/layout/hProcess9"/>
    <dgm:cxn modelId="{A4D25855-FAFA-4F1B-AD89-534B9478BC4A}" type="presParOf" srcId="{A3B6723C-E301-4E53-8B42-05C4373C2449}" destId="{63642F2C-87AC-4055-B380-3B5D98682E7C}" srcOrd="7" destOrd="0" presId="urn:microsoft.com/office/officeart/2005/8/layout/hProcess9"/>
    <dgm:cxn modelId="{2B9DC22C-E1D8-44A9-9FDE-7573086245B3}" type="presParOf" srcId="{A3B6723C-E301-4E53-8B42-05C4373C2449}" destId="{22CFD114-F8AE-4462-BDA5-604ED2471637}" srcOrd="8" destOrd="0" presId="urn:microsoft.com/office/officeart/2005/8/layout/hProcess9"/>
  </dgm:cxnLst>
  <dgm:bg/>
  <dgm:whole/>
</dgm:dataModel>
</file>

<file path=ppt/diagrams/data4.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dgm:spPr/>
      <dgm:t>
        <a:bodyPr/>
        <a:lstStyle/>
        <a:p>
          <a:r>
            <a:rPr lang="en-US" b="1" dirty="0" smtClean="0">
              <a:solidFill>
                <a:srgbClr val="C00000"/>
              </a:solidFill>
            </a:rPr>
            <a:t>70 </a:t>
          </a:r>
          <a:r>
            <a:rPr lang="en-US" b="1" dirty="0" err="1" smtClean="0">
              <a:solidFill>
                <a:srgbClr val="C00000"/>
              </a:solidFill>
            </a:rPr>
            <a:t>milioane</a:t>
          </a:r>
          <a:r>
            <a:rPr lang="en-US" b="1" dirty="0" smtClean="0">
              <a:solidFill>
                <a:srgbClr val="C00000"/>
              </a:solidFill>
            </a:rPr>
            <a:t> euro</a:t>
          </a:r>
          <a:endParaRPr lang="en-US" b="1" dirty="0">
            <a:solidFill>
              <a:srgbClr val="C00000"/>
            </a:solidFill>
          </a:endParaRPr>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800" b="1" dirty="0" err="1" smtClean="0"/>
            <a:t>Achizitie</a:t>
          </a:r>
          <a:r>
            <a:rPr lang="en-US" sz="1800" b="1" dirty="0" smtClean="0"/>
            <a:t> 20 </a:t>
          </a:r>
          <a:r>
            <a:rPr lang="en-US" sz="1800" b="1" dirty="0" err="1" smtClean="0"/>
            <a:t>tramvaie</a:t>
          </a:r>
          <a:endParaRPr lang="en-US" sz="18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2CB9D510-30E6-43F4-B89A-F36C3A13C946}">
      <dgm:prSet phldrT="[Text]" custT="1"/>
      <dgm:spPr/>
      <dgm:t>
        <a:bodyPr/>
        <a:lstStyle/>
        <a:p>
          <a:r>
            <a:rPr lang="en-US" sz="1800" b="1" dirty="0" err="1" smtClean="0"/>
            <a:t>Achizitie</a:t>
          </a:r>
          <a:r>
            <a:rPr lang="en-US" sz="1800" b="1" dirty="0" smtClean="0"/>
            <a:t> 25 </a:t>
          </a:r>
          <a:r>
            <a:rPr lang="en-US" sz="1800" b="1" dirty="0" err="1" smtClean="0"/>
            <a:t>autobuze</a:t>
          </a:r>
          <a:r>
            <a:rPr lang="en-US" sz="1800" b="1" dirty="0" smtClean="0"/>
            <a:t> </a:t>
          </a:r>
          <a:r>
            <a:rPr lang="en-US" sz="1800" b="1" dirty="0" err="1" smtClean="0"/>
            <a:t>electrice</a:t>
          </a:r>
          <a:endParaRPr lang="en-US" sz="1800" b="1" dirty="0"/>
        </a:p>
      </dgm:t>
    </dgm:pt>
    <dgm:pt modelId="{37C9AB5F-F897-4F89-B9DD-8BE649DC3BBD}" type="parTrans" cxnId="{93B56F60-1FCE-4238-B738-5712E00F4E2C}">
      <dgm:prSet/>
      <dgm:spPr/>
      <dgm:t>
        <a:bodyPr/>
        <a:lstStyle/>
        <a:p>
          <a:endParaRPr lang="en-US" b="1"/>
        </a:p>
      </dgm:t>
    </dgm:pt>
    <dgm:pt modelId="{ED3CFC91-3B5A-4F56-9B6E-D2E5186CCD3E}" type="sibTrans" cxnId="{93B56F60-1FCE-4238-B738-5712E00F4E2C}">
      <dgm:prSet/>
      <dgm:spPr/>
      <dgm:t>
        <a:bodyPr/>
        <a:lstStyle/>
        <a:p>
          <a:endParaRPr lang="en-US" b="1"/>
        </a:p>
      </dgm:t>
    </dgm:pt>
    <dgm:pt modelId="{4239ABF0-B549-47F7-A0FB-DC0763FBF7B1}">
      <dgm:prSet phldrT="[Text]" custT="1"/>
      <dgm:spPr/>
      <dgm:t>
        <a:bodyPr/>
        <a:lstStyle/>
        <a:p>
          <a:r>
            <a:rPr lang="en-US" sz="1800" b="1" dirty="0" err="1" smtClean="0"/>
            <a:t>Achizitie</a:t>
          </a:r>
          <a:r>
            <a:rPr lang="en-US" sz="1800" b="1" dirty="0" smtClean="0"/>
            <a:t> 10 </a:t>
          </a:r>
          <a:r>
            <a:rPr lang="en-US" sz="1800" b="1" dirty="0" err="1" smtClean="0"/>
            <a:t>autobuze</a:t>
          </a:r>
          <a:r>
            <a:rPr lang="en-US" sz="1800" b="1" dirty="0" smtClean="0"/>
            <a:t> </a:t>
          </a:r>
          <a:r>
            <a:rPr lang="en-US" sz="1800" b="1" dirty="0" err="1" smtClean="0"/>
            <a:t>hibrid</a:t>
          </a:r>
          <a:endParaRPr lang="en-US" sz="1800" b="1" dirty="0"/>
        </a:p>
      </dgm:t>
    </dgm:pt>
    <dgm:pt modelId="{51D7BC92-E9B6-46D9-AF8A-4E6E6D6CCF37}" type="parTrans" cxnId="{44414D4B-909F-41A5-948F-A04E2E9E245A}">
      <dgm:prSet/>
      <dgm:spPr/>
      <dgm:t>
        <a:bodyPr/>
        <a:lstStyle/>
        <a:p>
          <a:endParaRPr lang="en-US" b="1"/>
        </a:p>
      </dgm:t>
    </dgm:pt>
    <dgm:pt modelId="{B0653F10-458A-4BB2-AA7F-A5EE3A03869D}" type="sibTrans" cxnId="{44414D4B-909F-41A5-948F-A04E2E9E245A}">
      <dgm:prSet/>
      <dgm:spPr/>
      <dgm:t>
        <a:bodyPr/>
        <a:lstStyle/>
        <a:p>
          <a:endParaRPr lang="en-US" b="1"/>
        </a:p>
      </dgm:t>
    </dgm:pt>
    <dgm:pt modelId="{686436C1-5B59-4112-888F-3A15477BA9EB}">
      <dgm:prSet phldrT="[Text]" custScaleX="126691"/>
      <dgm:spPr/>
      <dgm:t>
        <a:bodyPr/>
        <a:lstStyle/>
        <a:p>
          <a:endParaRPr lang="en-US"/>
        </a:p>
      </dgm:t>
    </dgm:pt>
    <dgm:pt modelId="{632331E1-125C-4BDC-BD22-E7E6B63B9404}" type="parTrans" cxnId="{2E5E5AE6-0D6D-495A-B079-E7BB948EFA91}">
      <dgm:prSet/>
      <dgm:spPr/>
      <dgm:t>
        <a:bodyPr/>
        <a:lstStyle/>
        <a:p>
          <a:endParaRPr lang="en-US"/>
        </a:p>
      </dgm:t>
    </dgm:pt>
    <dgm:pt modelId="{DB9DEF91-3113-47CE-99EE-5B5A1F9B5166}" type="sibTrans" cxnId="{2E5E5AE6-0D6D-495A-B079-E7BB948EFA91}">
      <dgm:prSet/>
      <dgm:spPr/>
      <dgm:t>
        <a:bodyPr/>
        <a:lstStyle/>
        <a:p>
          <a:endParaRPr lang="en-US"/>
        </a:p>
      </dgm:t>
    </dgm:pt>
    <dgm:pt modelId="{CC1C9439-5427-44FB-9E4C-B04CF85D44B0}">
      <dgm:prSet phldrT="[Text]" custScaleX="126691"/>
      <dgm:spPr/>
      <dgm:t>
        <a:bodyPr/>
        <a:lstStyle/>
        <a:p>
          <a:endParaRPr lang="en-US"/>
        </a:p>
      </dgm:t>
    </dgm:pt>
    <dgm:pt modelId="{3519FDD6-20D5-4906-AC63-E974434E8BCF}" type="parTrans" cxnId="{1B526DAA-EE42-4EF7-8862-B159257C659C}">
      <dgm:prSet custScaleX="2000000"/>
      <dgm:spPr/>
      <dgm:t>
        <a:bodyPr/>
        <a:lstStyle/>
        <a:p>
          <a:endParaRPr lang="en-US"/>
        </a:p>
      </dgm:t>
    </dgm:pt>
    <dgm:pt modelId="{C1AAEABF-8D9E-47ED-9765-1B113D34B33B}" type="sibTrans" cxnId="{1B526DAA-EE42-4EF7-8862-B159257C659C}">
      <dgm:prSet/>
      <dgm:spPr/>
      <dgm:t>
        <a:bodyPr/>
        <a:lstStyle/>
        <a:p>
          <a:endParaRPr lang="en-US"/>
        </a:p>
      </dgm:t>
    </dgm:pt>
    <dgm:pt modelId="{60D738A1-C375-4860-B1EF-4D969EB7059D}">
      <dgm:prSet phldrT="[Text]" custT="1"/>
      <dgm:spPr/>
      <dgm:t>
        <a:bodyPr/>
        <a:lstStyle/>
        <a:p>
          <a:r>
            <a:rPr lang="en-US" sz="1600" b="1" dirty="0" err="1" smtClean="0"/>
            <a:t>Linie</a:t>
          </a:r>
          <a:r>
            <a:rPr lang="en-US" sz="1600" b="1" dirty="0" smtClean="0"/>
            <a:t> </a:t>
          </a:r>
          <a:r>
            <a:rPr lang="en-US" sz="1600" b="1" dirty="0" err="1" smtClean="0"/>
            <a:t>noua</a:t>
          </a:r>
          <a:r>
            <a:rPr lang="en-US" sz="1600" b="1" dirty="0" smtClean="0"/>
            <a:t> </a:t>
          </a:r>
          <a:r>
            <a:rPr lang="en-US" sz="1600" b="1" dirty="0" err="1" smtClean="0"/>
            <a:t>tramvai</a:t>
          </a:r>
          <a:r>
            <a:rPr lang="en-US" sz="1600" b="1" dirty="0" smtClean="0"/>
            <a:t> </a:t>
          </a:r>
          <a:r>
            <a:rPr lang="en-US" sz="1600" b="1" dirty="0" err="1" smtClean="0"/>
            <a:t>Aradului</a:t>
          </a:r>
          <a:r>
            <a:rPr lang="en-US" sz="1600" b="1" dirty="0" smtClean="0"/>
            <a:t> - </a:t>
          </a:r>
          <a:r>
            <a:rPr lang="en-US" sz="1600" b="1" dirty="0" err="1" smtClean="0"/>
            <a:t>Cantemir</a:t>
          </a:r>
          <a:endParaRPr lang="en-US" sz="1600" b="1" dirty="0"/>
        </a:p>
      </dgm:t>
    </dgm:pt>
    <dgm:pt modelId="{CD983E29-D011-40B7-96FC-FAFAD6FE87CD}" type="parTrans" cxnId="{C0E219E1-D418-4E18-AE26-207F8B231FCD}">
      <dgm:prSet/>
      <dgm:spPr/>
      <dgm:t>
        <a:bodyPr/>
        <a:lstStyle/>
        <a:p>
          <a:endParaRPr lang="en-US"/>
        </a:p>
      </dgm:t>
    </dgm:pt>
    <dgm:pt modelId="{27C5E9A2-F672-4791-88D5-6672B219F9B2}" type="sibTrans" cxnId="{C0E219E1-D418-4E18-AE26-207F8B231FCD}">
      <dgm:prSet/>
      <dgm:spPr/>
      <dgm:t>
        <a:bodyPr/>
        <a:lstStyle/>
        <a:p>
          <a:endParaRPr lang="en-US"/>
        </a:p>
      </dgm:t>
    </dgm:pt>
    <dgm:pt modelId="{60A24E1A-241E-444F-9517-DF5F3FD963FB}">
      <dgm:prSet phldrT="[Text]" custT="1"/>
      <dgm:spPr/>
      <dgm:t>
        <a:bodyPr/>
        <a:lstStyle/>
        <a:p>
          <a:r>
            <a:rPr lang="en-US" sz="1800" b="1" dirty="0" err="1" smtClean="0"/>
            <a:t>Statie</a:t>
          </a:r>
          <a:r>
            <a:rPr lang="en-US" sz="1800" b="1" dirty="0" smtClean="0"/>
            <a:t> </a:t>
          </a:r>
          <a:r>
            <a:rPr lang="en-US" sz="1800" b="1" dirty="0" err="1" smtClean="0"/>
            <a:t>redresare</a:t>
          </a:r>
          <a:r>
            <a:rPr lang="en-US" sz="1800" b="1" dirty="0" smtClean="0"/>
            <a:t> Cicero</a:t>
          </a:r>
          <a:endParaRPr lang="en-US" sz="1800" b="1" dirty="0"/>
        </a:p>
      </dgm:t>
    </dgm:pt>
    <dgm:pt modelId="{048375E4-488B-4CAF-A03E-41C8A713D605}" type="parTrans" cxnId="{46C78DD0-0386-4D36-BFD7-227145D5FE48}">
      <dgm:prSet/>
      <dgm:spPr/>
      <dgm:t>
        <a:bodyPr/>
        <a:lstStyle/>
        <a:p>
          <a:endParaRPr lang="en-US"/>
        </a:p>
      </dgm:t>
    </dgm:pt>
    <dgm:pt modelId="{DAC496AE-0471-4559-AFD9-F8674E1D6D7A}" type="sibTrans" cxnId="{46C78DD0-0386-4D36-BFD7-227145D5FE48}">
      <dgm:prSet/>
      <dgm:spPr/>
      <dgm:t>
        <a:bodyPr/>
        <a:lstStyle/>
        <a:p>
          <a:endParaRPr lang="en-US"/>
        </a:p>
      </dgm:t>
    </dgm:pt>
    <dgm:pt modelId="{D26CE679-50EA-4C1D-8F56-E4B2B4660380}">
      <dgm:prSet phldrT="[Text]" custT="1"/>
      <dgm:spPr/>
      <dgm:t>
        <a:bodyPr/>
        <a:lstStyle/>
        <a:p>
          <a:r>
            <a:rPr lang="en-US" sz="1400" b="1" dirty="0" err="1" smtClean="0"/>
            <a:t>Interventii</a:t>
          </a:r>
          <a:r>
            <a:rPr lang="en-US" sz="1400" b="1" dirty="0" smtClean="0"/>
            <a:t> </a:t>
          </a:r>
          <a:r>
            <a:rPr lang="en-US" sz="1400" b="1" dirty="0" err="1" smtClean="0"/>
            <a:t>linie</a:t>
          </a:r>
          <a:r>
            <a:rPr lang="en-US" sz="1400" b="1" dirty="0" smtClean="0"/>
            <a:t> </a:t>
          </a:r>
          <a:r>
            <a:rPr lang="en-US" sz="1400" b="1" dirty="0" err="1" smtClean="0"/>
            <a:t>tramvai</a:t>
          </a:r>
          <a:r>
            <a:rPr lang="en-US" sz="1400" b="1" dirty="0" smtClean="0"/>
            <a:t> </a:t>
          </a:r>
          <a:r>
            <a:rPr lang="en-US" sz="1400" b="1" dirty="0" err="1" smtClean="0"/>
            <a:t>Nufarul</a:t>
          </a:r>
          <a:r>
            <a:rPr lang="en-US" sz="1400" b="1" dirty="0" smtClean="0"/>
            <a:t> – </a:t>
          </a:r>
          <a:r>
            <a:rPr lang="en-US" sz="1400" b="1" dirty="0" err="1" smtClean="0"/>
            <a:t>Cantemir</a:t>
          </a:r>
          <a:r>
            <a:rPr lang="en-US" sz="1400" b="1" dirty="0" smtClean="0"/>
            <a:t> – </a:t>
          </a:r>
          <a:r>
            <a:rPr lang="en-US" sz="1400" b="1" dirty="0" err="1" smtClean="0"/>
            <a:t>Centrul</a:t>
          </a:r>
          <a:r>
            <a:rPr lang="en-US" sz="1400" b="1" dirty="0" smtClean="0"/>
            <a:t> Civic – Pod Dacia – </a:t>
          </a:r>
          <a:r>
            <a:rPr lang="en-US" sz="1400" b="1" dirty="0" err="1" smtClean="0"/>
            <a:t>Pasaj</a:t>
          </a:r>
          <a:r>
            <a:rPr lang="en-US" sz="1400" b="1" dirty="0" smtClean="0"/>
            <a:t> </a:t>
          </a:r>
          <a:r>
            <a:rPr lang="en-US" sz="1400" b="1" dirty="0" err="1" smtClean="0"/>
            <a:t>Magheru</a:t>
          </a:r>
          <a:endParaRPr lang="en-US" sz="1400" b="1" dirty="0"/>
        </a:p>
      </dgm:t>
    </dgm:pt>
    <dgm:pt modelId="{E345BB09-54A2-4A8E-B045-BA46315513EA}" type="parTrans" cxnId="{132F620D-CC0F-460D-BE1F-44911DA12D1B}">
      <dgm:prSet/>
      <dgm:spPr/>
      <dgm:t>
        <a:bodyPr/>
        <a:lstStyle/>
        <a:p>
          <a:endParaRPr lang="en-US"/>
        </a:p>
      </dgm:t>
    </dgm:pt>
    <dgm:pt modelId="{E8334149-E9C1-431E-B91A-01ED6B562D5D}" type="sibTrans" cxnId="{132F620D-CC0F-460D-BE1F-44911DA12D1B}">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222464" custLinFactNeighborX="-6972"/>
      <dgm:spPr/>
      <dgm:t>
        <a:bodyPr/>
        <a:lstStyle/>
        <a:p>
          <a:endParaRPr lang="en-US"/>
        </a:p>
      </dgm:t>
    </dgm:pt>
    <dgm:pt modelId="{244128C0-64E0-420B-88F5-B9296F3FD96A}" type="pres">
      <dgm:prSet presAssocID="{85AE6DB9-4A9D-49AD-B7B6-794EE33ED294}" presName="Name9" presStyleLbl="parChTrans1D2" presStyleIdx="0" presStyleCnt="6" custScaleX="2000000"/>
      <dgm:spPr/>
      <dgm:t>
        <a:bodyPr/>
        <a:lstStyle/>
        <a:p>
          <a:endParaRPr lang="en-US"/>
        </a:p>
      </dgm:t>
    </dgm:pt>
    <dgm:pt modelId="{DE0B3308-9716-496A-A8F6-618AF5003468}" type="pres">
      <dgm:prSet presAssocID="{85AE6DB9-4A9D-49AD-B7B6-794EE33ED294}" presName="connTx" presStyleLbl="parChTrans1D2" presStyleIdx="0" presStyleCnt="6"/>
      <dgm:spPr/>
      <dgm:t>
        <a:bodyPr/>
        <a:lstStyle/>
        <a:p>
          <a:endParaRPr lang="en-US"/>
        </a:p>
      </dgm:t>
    </dgm:pt>
    <dgm:pt modelId="{D538DF36-4CA6-45F4-8715-7AF2B6B2D43E}" type="pres">
      <dgm:prSet presAssocID="{4AA01BDE-5348-4190-A47A-49ECD6329DE6}" presName="node" presStyleLbl="node1" presStyleIdx="0" presStyleCnt="6" custScaleX="222464" custRadScaleRad="104401" custRadScaleInc="-36439">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1" presStyleCnt="6" custScaleX="2000000"/>
      <dgm:spPr/>
      <dgm:t>
        <a:bodyPr/>
        <a:lstStyle/>
        <a:p>
          <a:endParaRPr lang="en-US"/>
        </a:p>
      </dgm:t>
    </dgm:pt>
    <dgm:pt modelId="{A9BE9046-AB97-4FAD-BD65-7B4124D72A32}" type="pres">
      <dgm:prSet presAssocID="{51D7BC92-E9B6-46D9-AF8A-4E6E6D6CCF37}" presName="connTx" presStyleLbl="parChTrans1D2" presStyleIdx="1" presStyleCnt="6"/>
      <dgm:spPr/>
      <dgm:t>
        <a:bodyPr/>
        <a:lstStyle/>
        <a:p>
          <a:endParaRPr lang="en-US"/>
        </a:p>
      </dgm:t>
    </dgm:pt>
    <dgm:pt modelId="{2F66B1B9-0510-46B6-80D5-192CC56377F5}" type="pres">
      <dgm:prSet presAssocID="{4239ABF0-B549-47F7-A0FB-DC0763FBF7B1}" presName="node" presStyleLbl="node1" presStyleIdx="1" presStyleCnt="6" custScaleX="222464" custRadScaleRad="172606" custRadScaleInc="40966">
        <dgm:presLayoutVars>
          <dgm:bulletEnabled val="1"/>
        </dgm:presLayoutVars>
      </dgm:prSet>
      <dgm:spPr/>
      <dgm:t>
        <a:bodyPr/>
        <a:lstStyle/>
        <a:p>
          <a:endParaRPr lang="en-US"/>
        </a:p>
      </dgm:t>
    </dgm:pt>
    <dgm:pt modelId="{2E637EF0-D02A-4A53-A018-80FD715A82F0}" type="pres">
      <dgm:prSet presAssocID="{37C9AB5F-F897-4F89-B9DD-8BE649DC3BBD}" presName="Name9" presStyleLbl="parChTrans1D2" presStyleIdx="2" presStyleCnt="6" custScaleX="2000000"/>
      <dgm:spPr/>
      <dgm:t>
        <a:bodyPr/>
        <a:lstStyle/>
        <a:p>
          <a:endParaRPr lang="en-US"/>
        </a:p>
      </dgm:t>
    </dgm:pt>
    <dgm:pt modelId="{8B3663FD-E508-417F-B669-FE9064EE1E13}" type="pres">
      <dgm:prSet presAssocID="{37C9AB5F-F897-4F89-B9DD-8BE649DC3BBD}" presName="connTx" presStyleLbl="parChTrans1D2" presStyleIdx="2" presStyleCnt="6"/>
      <dgm:spPr/>
      <dgm:t>
        <a:bodyPr/>
        <a:lstStyle/>
        <a:p>
          <a:endParaRPr lang="en-US"/>
        </a:p>
      </dgm:t>
    </dgm:pt>
    <dgm:pt modelId="{835B130C-BCE2-447F-B28B-BF45574ECC10}" type="pres">
      <dgm:prSet presAssocID="{2CB9D510-30E6-43F4-B89A-F36C3A13C946}" presName="node" presStyleLbl="node1" presStyleIdx="2" presStyleCnt="6" custScaleX="222464" custRadScaleRad="180098" custRadScaleInc="-49035">
        <dgm:presLayoutVars>
          <dgm:bulletEnabled val="1"/>
        </dgm:presLayoutVars>
      </dgm:prSet>
      <dgm:spPr/>
      <dgm:t>
        <a:bodyPr/>
        <a:lstStyle/>
        <a:p>
          <a:endParaRPr lang="en-US"/>
        </a:p>
      </dgm:t>
    </dgm:pt>
    <dgm:pt modelId="{18B97D1F-4681-4DCF-B7C8-FEF65BCCF9F9}" type="pres">
      <dgm:prSet presAssocID="{CD983E29-D011-40B7-96FC-FAFAD6FE87CD}" presName="Name9" presStyleLbl="parChTrans1D2" presStyleIdx="3" presStyleCnt="6" custScaleX="2000000"/>
      <dgm:spPr/>
      <dgm:t>
        <a:bodyPr/>
        <a:lstStyle/>
        <a:p>
          <a:endParaRPr lang="en-US"/>
        </a:p>
      </dgm:t>
    </dgm:pt>
    <dgm:pt modelId="{4F27B98D-FD95-46DA-99FB-6A1AAA75EFF2}" type="pres">
      <dgm:prSet presAssocID="{CD983E29-D011-40B7-96FC-FAFAD6FE87CD}" presName="connTx" presStyleLbl="parChTrans1D2" presStyleIdx="3" presStyleCnt="6"/>
      <dgm:spPr/>
      <dgm:t>
        <a:bodyPr/>
        <a:lstStyle/>
        <a:p>
          <a:endParaRPr lang="en-US"/>
        </a:p>
      </dgm:t>
    </dgm:pt>
    <dgm:pt modelId="{E31E2B90-35E8-4727-AF1D-6CE80AC530DE}" type="pres">
      <dgm:prSet presAssocID="{60D738A1-C375-4860-B1EF-4D969EB7059D}" presName="node" presStyleLbl="node1" presStyleIdx="3" presStyleCnt="6" custScaleX="222464" custRadScaleRad="100967" custRadScaleInc="26464">
        <dgm:presLayoutVars>
          <dgm:bulletEnabled val="1"/>
        </dgm:presLayoutVars>
      </dgm:prSet>
      <dgm:spPr/>
      <dgm:t>
        <a:bodyPr/>
        <a:lstStyle/>
        <a:p>
          <a:endParaRPr lang="en-US"/>
        </a:p>
      </dgm:t>
    </dgm:pt>
    <dgm:pt modelId="{FC96B441-8A2C-4530-9C9B-EF402BE48F90}" type="pres">
      <dgm:prSet presAssocID="{E345BB09-54A2-4A8E-B045-BA46315513EA}" presName="Name9" presStyleLbl="parChTrans1D2" presStyleIdx="4" presStyleCnt="6" custScaleX="2000000"/>
      <dgm:spPr/>
      <dgm:t>
        <a:bodyPr/>
        <a:lstStyle/>
        <a:p>
          <a:endParaRPr lang="en-US"/>
        </a:p>
      </dgm:t>
    </dgm:pt>
    <dgm:pt modelId="{85B8AE60-6F28-48F2-B053-B72B0CEED4D9}" type="pres">
      <dgm:prSet presAssocID="{E345BB09-54A2-4A8E-B045-BA46315513EA}" presName="connTx" presStyleLbl="parChTrans1D2" presStyleIdx="4" presStyleCnt="6"/>
      <dgm:spPr/>
      <dgm:t>
        <a:bodyPr/>
        <a:lstStyle/>
        <a:p>
          <a:endParaRPr lang="en-US"/>
        </a:p>
      </dgm:t>
    </dgm:pt>
    <dgm:pt modelId="{E0C29B8A-DCCD-415C-8830-EDF68FBF123C}" type="pres">
      <dgm:prSet presAssocID="{D26CE679-50EA-4C1D-8F56-E4B2B4660380}" presName="node" presStyleLbl="node1" presStyleIdx="4" presStyleCnt="6" custScaleX="222464" custRadScaleRad="208892" custRadScaleInc="53838">
        <dgm:presLayoutVars>
          <dgm:bulletEnabled val="1"/>
        </dgm:presLayoutVars>
      </dgm:prSet>
      <dgm:spPr/>
      <dgm:t>
        <a:bodyPr/>
        <a:lstStyle/>
        <a:p>
          <a:endParaRPr lang="en-US"/>
        </a:p>
      </dgm:t>
    </dgm:pt>
    <dgm:pt modelId="{DAA85C2B-5030-4EDD-8129-5251146B6BB5}" type="pres">
      <dgm:prSet presAssocID="{048375E4-488B-4CAF-A03E-41C8A713D605}" presName="Name9" presStyleLbl="parChTrans1D2" presStyleIdx="5" presStyleCnt="6" custScaleX="2000000"/>
      <dgm:spPr/>
      <dgm:t>
        <a:bodyPr/>
        <a:lstStyle/>
        <a:p>
          <a:endParaRPr lang="en-US"/>
        </a:p>
      </dgm:t>
    </dgm:pt>
    <dgm:pt modelId="{8EB72C96-94C4-43C4-BB25-083AF3A02E78}" type="pres">
      <dgm:prSet presAssocID="{048375E4-488B-4CAF-A03E-41C8A713D605}" presName="connTx" presStyleLbl="parChTrans1D2" presStyleIdx="5" presStyleCnt="6"/>
      <dgm:spPr/>
      <dgm:t>
        <a:bodyPr/>
        <a:lstStyle/>
        <a:p>
          <a:endParaRPr lang="en-US"/>
        </a:p>
      </dgm:t>
    </dgm:pt>
    <dgm:pt modelId="{283FDA0A-3FA9-4EF3-B3C2-7113B3B290CA}" type="pres">
      <dgm:prSet presAssocID="{60A24E1A-241E-444F-9517-DF5F3FD963FB}" presName="node" presStyleLbl="node1" presStyleIdx="5" presStyleCnt="6" custScaleX="222464" custRadScaleRad="215177" custRadScaleInc="-52921">
        <dgm:presLayoutVars>
          <dgm:bulletEnabled val="1"/>
        </dgm:presLayoutVars>
      </dgm:prSet>
      <dgm:spPr/>
      <dgm:t>
        <a:bodyPr/>
        <a:lstStyle/>
        <a:p>
          <a:endParaRPr lang="en-US"/>
        </a:p>
      </dgm:t>
    </dgm:pt>
  </dgm:ptLst>
  <dgm:cxnLst>
    <dgm:cxn modelId="{41CEDED3-A3AC-43AD-9C39-A733D299B7CD}" srcId="{BBF0288C-1CDA-41DA-A06E-187A47B70702}" destId="{C2AFFDBB-CD95-48CD-ACD0-E3595DEFE246}" srcOrd="0" destOrd="0" parTransId="{6E87A6F9-ABA3-483D-A28C-FF6FC80BEF81}" sibTransId="{177F0E6D-BE2F-4EAD-8100-B10B2F6D13E6}"/>
    <dgm:cxn modelId="{46C78DD0-0386-4D36-BFD7-227145D5FE48}" srcId="{C2AFFDBB-CD95-48CD-ACD0-E3595DEFE246}" destId="{60A24E1A-241E-444F-9517-DF5F3FD963FB}" srcOrd="5" destOrd="0" parTransId="{048375E4-488B-4CAF-A03E-41C8A713D605}" sibTransId="{DAC496AE-0471-4559-AFD9-F8674E1D6D7A}"/>
    <dgm:cxn modelId="{1AF01D62-D1D9-4951-AC6F-40F84D59F90C}" type="presOf" srcId="{D26CE679-50EA-4C1D-8F56-E4B2B4660380}" destId="{E0C29B8A-DCCD-415C-8830-EDF68FBF123C}" srcOrd="0" destOrd="0" presId="urn:microsoft.com/office/officeart/2005/8/layout/radial1"/>
    <dgm:cxn modelId="{D84716B7-B149-4C38-9385-29F69F1E8468}" type="presOf" srcId="{E345BB09-54A2-4A8E-B045-BA46315513EA}" destId="{85B8AE60-6F28-48F2-B053-B72B0CEED4D9}" srcOrd="1" destOrd="0" presId="urn:microsoft.com/office/officeart/2005/8/layout/radial1"/>
    <dgm:cxn modelId="{12AAC666-51B7-4394-AC3B-1441FF0C893A}" type="presOf" srcId="{85AE6DB9-4A9D-49AD-B7B6-794EE33ED294}" destId="{244128C0-64E0-420B-88F5-B9296F3FD96A}" srcOrd="0" destOrd="0" presId="urn:microsoft.com/office/officeart/2005/8/layout/radial1"/>
    <dgm:cxn modelId="{9D3D594E-5493-401A-845F-17CA1B859954}" type="presOf" srcId="{60D738A1-C375-4860-B1EF-4D969EB7059D}" destId="{E31E2B90-35E8-4727-AF1D-6CE80AC530DE}"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E1CD87BD-B0C1-484D-8645-2F2BA54F1A13}" type="presOf" srcId="{048375E4-488B-4CAF-A03E-41C8A713D605}" destId="{8EB72C96-94C4-43C4-BB25-083AF3A02E78}" srcOrd="1" destOrd="0" presId="urn:microsoft.com/office/officeart/2005/8/layout/radial1"/>
    <dgm:cxn modelId="{10710116-DF56-45A9-8813-F1D86A095A27}" type="presOf" srcId="{4AA01BDE-5348-4190-A47A-49ECD6329DE6}" destId="{D538DF36-4CA6-45F4-8715-7AF2B6B2D43E}" srcOrd="0" destOrd="0" presId="urn:microsoft.com/office/officeart/2005/8/layout/radial1"/>
    <dgm:cxn modelId="{502B88BF-E3C9-45DC-BE19-3C6E3744A5B9}" type="presOf" srcId="{CD983E29-D011-40B7-96FC-FAFAD6FE87CD}" destId="{4F27B98D-FD95-46DA-99FB-6A1AAA75EFF2}" srcOrd="1" destOrd="0" presId="urn:microsoft.com/office/officeart/2005/8/layout/radial1"/>
    <dgm:cxn modelId="{D5D1FFD4-CA68-472E-A00E-588C9032F142}" type="presOf" srcId="{BBF0288C-1CDA-41DA-A06E-187A47B70702}" destId="{FD3C432D-AF52-47A1-976B-0BED74CA3297}" srcOrd="0" destOrd="0" presId="urn:microsoft.com/office/officeart/2005/8/layout/radial1"/>
    <dgm:cxn modelId="{132F620D-CC0F-460D-BE1F-44911DA12D1B}" srcId="{C2AFFDBB-CD95-48CD-ACD0-E3595DEFE246}" destId="{D26CE679-50EA-4C1D-8F56-E4B2B4660380}" srcOrd="4" destOrd="0" parTransId="{E345BB09-54A2-4A8E-B045-BA46315513EA}" sibTransId="{E8334149-E9C1-431E-B91A-01ED6B562D5D}"/>
    <dgm:cxn modelId="{44414D4B-909F-41A5-948F-A04E2E9E245A}" srcId="{C2AFFDBB-CD95-48CD-ACD0-E3595DEFE246}" destId="{4239ABF0-B549-47F7-A0FB-DC0763FBF7B1}" srcOrd="1" destOrd="0" parTransId="{51D7BC92-E9B6-46D9-AF8A-4E6E6D6CCF37}" sibTransId="{B0653F10-458A-4BB2-AA7F-A5EE3A03869D}"/>
    <dgm:cxn modelId="{C0E219E1-D418-4E18-AE26-207F8B231FCD}" srcId="{C2AFFDBB-CD95-48CD-ACD0-E3595DEFE246}" destId="{60D738A1-C375-4860-B1EF-4D969EB7059D}" srcOrd="3" destOrd="0" parTransId="{CD983E29-D011-40B7-96FC-FAFAD6FE87CD}" sibTransId="{27C5E9A2-F672-4791-88D5-6672B219F9B2}"/>
    <dgm:cxn modelId="{0E1C7A74-F1BE-460A-BF41-8A8B6B201D7A}" type="presOf" srcId="{51D7BC92-E9B6-46D9-AF8A-4E6E6D6CCF37}" destId="{A9BE9046-AB97-4FAD-BD65-7B4124D72A32}" srcOrd="1" destOrd="0" presId="urn:microsoft.com/office/officeart/2005/8/layout/radial1"/>
    <dgm:cxn modelId="{93B56F60-1FCE-4238-B738-5712E00F4E2C}" srcId="{C2AFFDBB-CD95-48CD-ACD0-E3595DEFE246}" destId="{2CB9D510-30E6-43F4-B89A-F36C3A13C946}" srcOrd="2" destOrd="0" parTransId="{37C9AB5F-F897-4F89-B9DD-8BE649DC3BBD}" sibTransId="{ED3CFC91-3B5A-4F56-9B6E-D2E5186CCD3E}"/>
    <dgm:cxn modelId="{9FD16C67-E28A-489E-9A87-6D7396296A63}" type="presOf" srcId="{2CB9D510-30E6-43F4-B89A-F36C3A13C946}" destId="{835B130C-BCE2-447F-B28B-BF45574ECC10}" srcOrd="0" destOrd="0" presId="urn:microsoft.com/office/officeart/2005/8/layout/radial1"/>
    <dgm:cxn modelId="{CB45C401-1CD2-47BB-BD2D-C9FB0125536A}" type="presOf" srcId="{60A24E1A-241E-444F-9517-DF5F3FD963FB}" destId="{283FDA0A-3FA9-4EF3-B3C2-7113B3B290CA}" srcOrd="0" destOrd="0" presId="urn:microsoft.com/office/officeart/2005/8/layout/radial1"/>
    <dgm:cxn modelId="{5DE5E005-8A9C-4E81-836C-085950ECDBAB}" type="presOf" srcId="{4239ABF0-B549-47F7-A0FB-DC0763FBF7B1}" destId="{2F66B1B9-0510-46B6-80D5-192CC56377F5}" srcOrd="0" destOrd="0" presId="urn:microsoft.com/office/officeart/2005/8/layout/radial1"/>
    <dgm:cxn modelId="{FDF1CE37-99BC-4D72-B48D-58851ED5C7F9}" type="presOf" srcId="{CD983E29-D011-40B7-96FC-FAFAD6FE87CD}" destId="{18B97D1F-4681-4DCF-B7C8-FEF65BCCF9F9}" srcOrd="0" destOrd="0" presId="urn:microsoft.com/office/officeart/2005/8/layout/radial1"/>
    <dgm:cxn modelId="{1B526DAA-EE42-4EF7-8862-B159257C659C}" srcId="{BBF0288C-1CDA-41DA-A06E-187A47B70702}" destId="{CC1C9439-5427-44FB-9E4C-B04CF85D44B0}" srcOrd="2" destOrd="0" parTransId="{3519FDD6-20D5-4906-AC63-E974434E8BCF}" sibTransId="{C1AAEABF-8D9E-47ED-9765-1B113D34B33B}"/>
    <dgm:cxn modelId="{8F3CC007-F823-47C7-8387-1415333B521B}" type="presOf" srcId="{51D7BC92-E9B6-46D9-AF8A-4E6E6D6CCF37}" destId="{6E183100-C6AB-4D4D-8FB3-E2292B61F728}" srcOrd="0" destOrd="0" presId="urn:microsoft.com/office/officeart/2005/8/layout/radial1"/>
    <dgm:cxn modelId="{FC82E007-78D0-41DA-B12E-680116AFEA1D}" type="presOf" srcId="{85AE6DB9-4A9D-49AD-B7B6-794EE33ED294}" destId="{DE0B3308-9716-496A-A8F6-618AF5003468}" srcOrd="1" destOrd="0" presId="urn:microsoft.com/office/officeart/2005/8/layout/radial1"/>
    <dgm:cxn modelId="{F22CC49A-ABB2-4E93-8567-16F6CE964D75}" type="presOf" srcId="{37C9AB5F-F897-4F89-B9DD-8BE649DC3BBD}" destId="{8B3663FD-E508-417F-B669-FE9064EE1E13}" srcOrd="1" destOrd="0" presId="urn:microsoft.com/office/officeart/2005/8/layout/radial1"/>
    <dgm:cxn modelId="{EC988F72-AAC6-439F-A9D7-B0C08D504260}" type="presOf" srcId="{048375E4-488B-4CAF-A03E-41C8A713D605}" destId="{DAA85C2B-5030-4EDD-8129-5251146B6BB5}" srcOrd="0" destOrd="0" presId="urn:microsoft.com/office/officeart/2005/8/layout/radial1"/>
    <dgm:cxn modelId="{001C818F-5EE2-4BD4-AA63-6BD48ADB065C}" type="presOf" srcId="{E345BB09-54A2-4A8E-B045-BA46315513EA}" destId="{FC96B441-8A2C-4530-9C9B-EF402BE48F90}" srcOrd="0" destOrd="0" presId="urn:microsoft.com/office/officeart/2005/8/layout/radial1"/>
    <dgm:cxn modelId="{407B3A1B-B02D-4BB7-A81C-ACDB792F7A20}" type="presOf" srcId="{C2AFFDBB-CD95-48CD-ACD0-E3595DEFE246}" destId="{C86CBCFB-F06B-4A65-A4ED-DB7EB22B08CE}" srcOrd="0" destOrd="0" presId="urn:microsoft.com/office/officeart/2005/8/layout/radial1"/>
    <dgm:cxn modelId="{2E5E5AE6-0D6D-495A-B079-E7BB948EFA91}" srcId="{BBF0288C-1CDA-41DA-A06E-187A47B70702}" destId="{686436C1-5B59-4112-888F-3A15477BA9EB}" srcOrd="1" destOrd="0" parTransId="{632331E1-125C-4BDC-BD22-E7E6B63B9404}" sibTransId="{DB9DEF91-3113-47CE-99EE-5B5A1F9B5166}"/>
    <dgm:cxn modelId="{49B1AF8B-03C3-4305-8EBE-D812F5097EE2}" type="presOf" srcId="{37C9AB5F-F897-4F89-B9DD-8BE649DC3BBD}" destId="{2E637EF0-D02A-4A53-A018-80FD715A82F0}" srcOrd="0" destOrd="0" presId="urn:microsoft.com/office/officeart/2005/8/layout/radial1"/>
    <dgm:cxn modelId="{92141D92-79F6-4995-877B-C95708C67AD0}" type="presParOf" srcId="{FD3C432D-AF52-47A1-976B-0BED74CA3297}" destId="{C86CBCFB-F06B-4A65-A4ED-DB7EB22B08CE}" srcOrd="0" destOrd="0" presId="urn:microsoft.com/office/officeart/2005/8/layout/radial1"/>
    <dgm:cxn modelId="{95A891A1-A4C5-4035-9781-150C70706B7F}" type="presParOf" srcId="{FD3C432D-AF52-47A1-976B-0BED74CA3297}" destId="{244128C0-64E0-420B-88F5-B9296F3FD96A}" srcOrd="1" destOrd="0" presId="urn:microsoft.com/office/officeart/2005/8/layout/radial1"/>
    <dgm:cxn modelId="{A85CDED5-DB83-40CA-AAE8-8BA4BF71890C}" type="presParOf" srcId="{244128C0-64E0-420B-88F5-B9296F3FD96A}" destId="{DE0B3308-9716-496A-A8F6-618AF5003468}" srcOrd="0" destOrd="0" presId="urn:microsoft.com/office/officeart/2005/8/layout/radial1"/>
    <dgm:cxn modelId="{1F155ADC-DA04-432E-AF3C-215DB6D2BEE7}" type="presParOf" srcId="{FD3C432D-AF52-47A1-976B-0BED74CA3297}" destId="{D538DF36-4CA6-45F4-8715-7AF2B6B2D43E}" srcOrd="2" destOrd="0" presId="urn:microsoft.com/office/officeart/2005/8/layout/radial1"/>
    <dgm:cxn modelId="{5541C40F-8044-4B9B-B43F-CE98390CC800}" type="presParOf" srcId="{FD3C432D-AF52-47A1-976B-0BED74CA3297}" destId="{6E183100-C6AB-4D4D-8FB3-E2292B61F728}" srcOrd="3" destOrd="0" presId="urn:microsoft.com/office/officeart/2005/8/layout/radial1"/>
    <dgm:cxn modelId="{D429A01C-BF21-4B1D-A8AB-5E2EAE9FD0C5}" type="presParOf" srcId="{6E183100-C6AB-4D4D-8FB3-E2292B61F728}" destId="{A9BE9046-AB97-4FAD-BD65-7B4124D72A32}" srcOrd="0" destOrd="0" presId="urn:microsoft.com/office/officeart/2005/8/layout/radial1"/>
    <dgm:cxn modelId="{8B322814-E7B1-409C-8992-AB6DE7F17BD9}" type="presParOf" srcId="{FD3C432D-AF52-47A1-976B-0BED74CA3297}" destId="{2F66B1B9-0510-46B6-80D5-192CC56377F5}" srcOrd="4" destOrd="0" presId="urn:microsoft.com/office/officeart/2005/8/layout/radial1"/>
    <dgm:cxn modelId="{5A923B18-608E-4CB8-BDED-85A45C604A65}" type="presParOf" srcId="{FD3C432D-AF52-47A1-976B-0BED74CA3297}" destId="{2E637EF0-D02A-4A53-A018-80FD715A82F0}" srcOrd="5" destOrd="0" presId="urn:microsoft.com/office/officeart/2005/8/layout/radial1"/>
    <dgm:cxn modelId="{486FE651-ED74-43A5-884D-AA90DFE17BE9}" type="presParOf" srcId="{2E637EF0-D02A-4A53-A018-80FD715A82F0}" destId="{8B3663FD-E508-417F-B669-FE9064EE1E13}" srcOrd="0" destOrd="0" presId="urn:microsoft.com/office/officeart/2005/8/layout/radial1"/>
    <dgm:cxn modelId="{BF60D794-98A7-4A65-B827-FA57A6B3AB72}" type="presParOf" srcId="{FD3C432D-AF52-47A1-976B-0BED74CA3297}" destId="{835B130C-BCE2-447F-B28B-BF45574ECC10}" srcOrd="6" destOrd="0" presId="urn:microsoft.com/office/officeart/2005/8/layout/radial1"/>
    <dgm:cxn modelId="{99D7BD70-EE50-4368-A287-79F8D85BA384}" type="presParOf" srcId="{FD3C432D-AF52-47A1-976B-0BED74CA3297}" destId="{18B97D1F-4681-4DCF-B7C8-FEF65BCCF9F9}" srcOrd="7" destOrd="0" presId="urn:microsoft.com/office/officeart/2005/8/layout/radial1"/>
    <dgm:cxn modelId="{E72BAC07-02A3-4AFC-AC94-141CBD44B2F3}" type="presParOf" srcId="{18B97D1F-4681-4DCF-B7C8-FEF65BCCF9F9}" destId="{4F27B98D-FD95-46DA-99FB-6A1AAA75EFF2}" srcOrd="0" destOrd="0" presId="urn:microsoft.com/office/officeart/2005/8/layout/radial1"/>
    <dgm:cxn modelId="{30C606CA-A7E1-4FE1-A996-FA6A0A6F8CF5}" type="presParOf" srcId="{FD3C432D-AF52-47A1-976B-0BED74CA3297}" destId="{E31E2B90-35E8-4727-AF1D-6CE80AC530DE}" srcOrd="8" destOrd="0" presId="urn:microsoft.com/office/officeart/2005/8/layout/radial1"/>
    <dgm:cxn modelId="{543EB886-DBB5-441A-98D0-16542E07003A}" type="presParOf" srcId="{FD3C432D-AF52-47A1-976B-0BED74CA3297}" destId="{FC96B441-8A2C-4530-9C9B-EF402BE48F90}" srcOrd="9" destOrd="0" presId="urn:microsoft.com/office/officeart/2005/8/layout/radial1"/>
    <dgm:cxn modelId="{44B5238B-2ACA-4276-8665-EAAD4573F018}" type="presParOf" srcId="{FC96B441-8A2C-4530-9C9B-EF402BE48F90}" destId="{85B8AE60-6F28-48F2-B053-B72B0CEED4D9}" srcOrd="0" destOrd="0" presId="urn:microsoft.com/office/officeart/2005/8/layout/radial1"/>
    <dgm:cxn modelId="{CBA65825-3D92-4E20-8F7B-850D52F43BBA}" type="presParOf" srcId="{FD3C432D-AF52-47A1-976B-0BED74CA3297}" destId="{E0C29B8A-DCCD-415C-8830-EDF68FBF123C}" srcOrd="10" destOrd="0" presId="urn:microsoft.com/office/officeart/2005/8/layout/radial1"/>
    <dgm:cxn modelId="{116575DD-B9D4-44C2-963A-8B594A312CE7}" type="presParOf" srcId="{FD3C432D-AF52-47A1-976B-0BED74CA3297}" destId="{DAA85C2B-5030-4EDD-8129-5251146B6BB5}" srcOrd="11" destOrd="0" presId="urn:microsoft.com/office/officeart/2005/8/layout/radial1"/>
    <dgm:cxn modelId="{D92AC54D-80B1-4B70-B39C-E26C10A99D17}" type="presParOf" srcId="{DAA85C2B-5030-4EDD-8129-5251146B6BB5}" destId="{8EB72C96-94C4-43C4-BB25-083AF3A02E78}" srcOrd="0" destOrd="0" presId="urn:microsoft.com/office/officeart/2005/8/layout/radial1"/>
    <dgm:cxn modelId="{044E93B3-5B8B-4C9D-A99D-763853DB92FD}" type="presParOf" srcId="{FD3C432D-AF52-47A1-976B-0BED74CA3297}" destId="{283FDA0A-3FA9-4EF3-B3C2-7113B3B290CA}" srcOrd="12" destOrd="0" presId="urn:microsoft.com/office/officeart/2005/8/layout/radial1"/>
  </dgm:cxnLst>
  <dgm:bg/>
  <dgm:whole/>
</dgm:dataModel>
</file>

<file path=ppt/diagrams/data5.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dgm:spPr/>
      <dgm:t>
        <a:bodyPr/>
        <a:lstStyle/>
        <a:p>
          <a:r>
            <a:rPr lang="en-US" b="1" dirty="0" smtClean="0">
              <a:solidFill>
                <a:srgbClr val="C00000"/>
              </a:solidFill>
            </a:rPr>
            <a:t>61 </a:t>
          </a:r>
          <a:r>
            <a:rPr lang="en-US" b="1" dirty="0" err="1" smtClean="0">
              <a:solidFill>
                <a:srgbClr val="C00000"/>
              </a:solidFill>
            </a:rPr>
            <a:t>milioane</a:t>
          </a:r>
          <a:r>
            <a:rPr lang="en-US" b="1" dirty="0" smtClean="0">
              <a:solidFill>
                <a:srgbClr val="C00000"/>
              </a:solidFill>
            </a:rPr>
            <a:t> euro</a:t>
          </a:r>
          <a:endParaRPr lang="en-US"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800" b="1" dirty="0" smtClean="0"/>
            <a:t>CORIDOR DE MOBILTIATE CENTRUL CIVIC</a:t>
          </a:r>
          <a:endParaRPr lang="en-US" sz="18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627A7408-8578-48C7-B629-929EE086FB6F}">
      <dgm:prSet phldrT="[Text]" custT="1"/>
      <dgm:spPr/>
      <dgm:t>
        <a:bodyPr/>
        <a:lstStyle/>
        <a:p>
          <a:r>
            <a:rPr lang="en-US" sz="1800" b="1" dirty="0" smtClean="0"/>
            <a:t>CORIDOR DE MOBILTIATE NUFARUL  - CANTEMIR</a:t>
          </a:r>
          <a:endParaRPr lang="en-US" sz="1800" b="1" dirty="0"/>
        </a:p>
      </dgm:t>
    </dgm:pt>
    <dgm:pt modelId="{E2D48302-888A-4220-A278-7C5ED5FF1C12}" type="parTrans" cxnId="{0829EAD6-624A-44A4-9170-9FF25B316228}">
      <dgm:prSet/>
      <dgm:spPr/>
      <dgm:t>
        <a:bodyPr/>
        <a:lstStyle/>
        <a:p>
          <a:endParaRPr lang="en-US" b="1"/>
        </a:p>
      </dgm:t>
    </dgm:pt>
    <dgm:pt modelId="{55EFF6B9-BBF4-4F35-B134-8E33E888FEF4}" type="sibTrans" cxnId="{0829EAD6-624A-44A4-9170-9FF25B316228}">
      <dgm:prSet/>
      <dgm:spPr/>
      <dgm:t>
        <a:bodyPr/>
        <a:lstStyle/>
        <a:p>
          <a:endParaRPr lang="en-US" b="1"/>
        </a:p>
      </dgm:t>
    </dgm:pt>
    <dgm:pt modelId="{4239ABF0-B549-47F7-A0FB-DC0763FBF7B1}">
      <dgm:prSet phldrT="[Text]" custT="1"/>
      <dgm:spPr/>
      <dgm:t>
        <a:bodyPr/>
        <a:lstStyle/>
        <a:p>
          <a:r>
            <a:rPr lang="en-US" sz="1400" b="1" dirty="0" smtClean="0"/>
            <a:t>PODUL CENTENARULUI</a:t>
          </a:r>
          <a:endParaRPr lang="en-US" sz="1400" b="1" dirty="0"/>
        </a:p>
      </dgm:t>
    </dgm:pt>
    <dgm:pt modelId="{51D7BC92-E9B6-46D9-AF8A-4E6E6D6CCF37}" type="parTrans" cxnId="{44414D4B-909F-41A5-948F-A04E2E9E245A}">
      <dgm:prSet/>
      <dgm:spPr/>
      <dgm:t>
        <a:bodyPr/>
        <a:lstStyle/>
        <a:p>
          <a:endParaRPr lang="en-US" b="1"/>
        </a:p>
      </dgm:t>
    </dgm:pt>
    <dgm:pt modelId="{B0653F10-458A-4BB2-AA7F-A5EE3A03869D}" type="sibTrans" cxnId="{44414D4B-909F-41A5-948F-A04E2E9E245A}">
      <dgm:prSet/>
      <dgm:spPr/>
      <dgm:t>
        <a:bodyPr/>
        <a:lstStyle/>
        <a:p>
          <a:endParaRPr lang="en-US" b="1"/>
        </a:p>
      </dgm:t>
    </dgm:pt>
    <dgm:pt modelId="{22995463-4F4F-41FF-910D-05A98702250F}">
      <dgm:prSet phldrT="[Text]" custT="1"/>
      <dgm:spPr/>
      <dgm:t>
        <a:bodyPr/>
        <a:lstStyle/>
        <a:p>
          <a:r>
            <a:rPr lang="en-US" sz="2000" b="1" dirty="0" smtClean="0"/>
            <a:t>PASAJ MAGHERU SI POD DACIA</a:t>
          </a:r>
          <a:endParaRPr lang="en-US" sz="2000" b="1" dirty="0"/>
        </a:p>
      </dgm:t>
    </dgm:pt>
    <dgm:pt modelId="{37C49673-6608-4BC9-8D4A-69559A496EDB}" type="parTrans" cxnId="{BDCC8450-4B9A-468F-A0A2-3C25AC2F8612}">
      <dgm:prSet/>
      <dgm:spPr/>
      <dgm:t>
        <a:bodyPr/>
        <a:lstStyle/>
        <a:p>
          <a:endParaRPr lang="en-US"/>
        </a:p>
      </dgm:t>
    </dgm:pt>
    <dgm:pt modelId="{AEA5A512-A9D7-4E9F-8203-B051717EE3BA}" type="sibTrans" cxnId="{BDCC8450-4B9A-468F-A0A2-3C25AC2F8612}">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691"/>
      <dgm:spPr/>
      <dgm:t>
        <a:bodyPr/>
        <a:lstStyle/>
        <a:p>
          <a:endParaRPr lang="en-US"/>
        </a:p>
      </dgm:t>
    </dgm:pt>
    <dgm:pt modelId="{244128C0-64E0-420B-88F5-B9296F3FD96A}" type="pres">
      <dgm:prSet presAssocID="{85AE6DB9-4A9D-49AD-B7B6-794EE33ED294}" presName="Name9" presStyleLbl="parChTrans1D2" presStyleIdx="0" presStyleCnt="4" custScaleX="2000000"/>
      <dgm:spPr/>
      <dgm:t>
        <a:bodyPr/>
        <a:lstStyle/>
        <a:p>
          <a:endParaRPr lang="en-US"/>
        </a:p>
      </dgm:t>
    </dgm:pt>
    <dgm:pt modelId="{DE0B3308-9716-496A-A8F6-618AF5003468}" type="pres">
      <dgm:prSet presAssocID="{85AE6DB9-4A9D-49AD-B7B6-794EE33ED294}" presName="connTx" presStyleLbl="parChTrans1D2" presStyleIdx="0" presStyleCnt="4"/>
      <dgm:spPr/>
      <dgm:t>
        <a:bodyPr/>
        <a:lstStyle/>
        <a:p>
          <a:endParaRPr lang="en-US"/>
        </a:p>
      </dgm:t>
    </dgm:pt>
    <dgm:pt modelId="{D538DF36-4CA6-45F4-8715-7AF2B6B2D43E}" type="pres">
      <dgm:prSet presAssocID="{4AA01BDE-5348-4190-A47A-49ECD6329DE6}" presName="node" presStyleLbl="node1" presStyleIdx="0" presStyleCnt="4" custScaleX="169369" custScaleY="128925">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4" custScaleX="2000000"/>
      <dgm:spPr/>
      <dgm:t>
        <a:bodyPr/>
        <a:lstStyle/>
        <a:p>
          <a:endParaRPr lang="en-US"/>
        </a:p>
      </dgm:t>
    </dgm:pt>
    <dgm:pt modelId="{170BBAD9-A237-41E9-87E9-0AC956AD78F1}" type="pres">
      <dgm:prSet presAssocID="{37C49673-6608-4BC9-8D4A-69559A496EDB}" presName="connTx" presStyleLbl="parChTrans1D2" presStyleIdx="1" presStyleCnt="4"/>
      <dgm:spPr/>
      <dgm:t>
        <a:bodyPr/>
        <a:lstStyle/>
        <a:p>
          <a:endParaRPr lang="en-US"/>
        </a:p>
      </dgm:t>
    </dgm:pt>
    <dgm:pt modelId="{69A26004-B428-47CC-8A35-DDE73782A66A}" type="pres">
      <dgm:prSet presAssocID="{22995463-4F4F-41FF-910D-05A98702250F}" presName="node" presStyleLbl="node1" presStyleIdx="1" presStyleCnt="4" custScaleX="169369" custScaleY="128925" custRadScaleRad="138267">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2" presStyleCnt="4" custScaleX="2000000"/>
      <dgm:spPr/>
      <dgm:t>
        <a:bodyPr/>
        <a:lstStyle/>
        <a:p>
          <a:endParaRPr lang="en-US"/>
        </a:p>
      </dgm:t>
    </dgm:pt>
    <dgm:pt modelId="{A9BE9046-AB97-4FAD-BD65-7B4124D72A32}" type="pres">
      <dgm:prSet presAssocID="{51D7BC92-E9B6-46D9-AF8A-4E6E6D6CCF37}" presName="connTx" presStyleLbl="parChTrans1D2" presStyleIdx="2" presStyleCnt="4"/>
      <dgm:spPr/>
      <dgm:t>
        <a:bodyPr/>
        <a:lstStyle/>
        <a:p>
          <a:endParaRPr lang="en-US"/>
        </a:p>
      </dgm:t>
    </dgm:pt>
    <dgm:pt modelId="{2F66B1B9-0510-46B6-80D5-192CC56377F5}" type="pres">
      <dgm:prSet presAssocID="{4239ABF0-B549-47F7-A0FB-DC0763FBF7B1}" presName="node" presStyleLbl="node1" presStyleIdx="2" presStyleCnt="4" custScaleX="169369" custScaleY="128925">
        <dgm:presLayoutVars>
          <dgm:bulletEnabled val="1"/>
        </dgm:presLayoutVars>
      </dgm:prSet>
      <dgm:spPr/>
      <dgm:t>
        <a:bodyPr/>
        <a:lstStyle/>
        <a:p>
          <a:endParaRPr lang="en-US"/>
        </a:p>
      </dgm:t>
    </dgm:pt>
    <dgm:pt modelId="{6EB0E182-4856-4C58-9E7D-F21F76BAE322}" type="pres">
      <dgm:prSet presAssocID="{E2D48302-888A-4220-A278-7C5ED5FF1C12}" presName="Name9" presStyleLbl="parChTrans1D2" presStyleIdx="3" presStyleCnt="4" custScaleX="2000000"/>
      <dgm:spPr/>
      <dgm:t>
        <a:bodyPr/>
        <a:lstStyle/>
        <a:p>
          <a:endParaRPr lang="en-US"/>
        </a:p>
      </dgm:t>
    </dgm:pt>
    <dgm:pt modelId="{CA2F3F6A-31C0-4FC5-8676-B142D3E26F7A}" type="pres">
      <dgm:prSet presAssocID="{E2D48302-888A-4220-A278-7C5ED5FF1C12}" presName="connTx" presStyleLbl="parChTrans1D2" presStyleIdx="3" presStyleCnt="4"/>
      <dgm:spPr/>
      <dgm:t>
        <a:bodyPr/>
        <a:lstStyle/>
        <a:p>
          <a:endParaRPr lang="en-US"/>
        </a:p>
      </dgm:t>
    </dgm:pt>
    <dgm:pt modelId="{5358718D-8305-4B93-B0C9-0B168833AD39}" type="pres">
      <dgm:prSet presAssocID="{627A7408-8578-48C7-B629-929EE086FB6F}" presName="node" presStyleLbl="node1" presStyleIdx="3" presStyleCnt="4" custScaleX="169369" custScaleY="128925" custRadScaleRad="159276">
        <dgm:presLayoutVars>
          <dgm:bulletEnabled val="1"/>
        </dgm:presLayoutVars>
      </dgm:prSet>
      <dgm:spPr/>
      <dgm:t>
        <a:bodyPr/>
        <a:lstStyle/>
        <a:p>
          <a:endParaRPr lang="en-US"/>
        </a:p>
      </dgm:t>
    </dgm:pt>
  </dgm:ptLst>
  <dgm:cxnLst>
    <dgm:cxn modelId="{41CEDED3-A3AC-43AD-9C39-A733D299B7CD}" srcId="{BBF0288C-1CDA-41DA-A06E-187A47B70702}" destId="{C2AFFDBB-CD95-48CD-ACD0-E3595DEFE246}" srcOrd="0" destOrd="0" parTransId="{6E87A6F9-ABA3-483D-A28C-FF6FC80BEF81}" sibTransId="{177F0E6D-BE2F-4EAD-8100-B10B2F6D13E6}"/>
    <dgm:cxn modelId="{C138310A-70DD-4F3A-97FA-97530F9566F9}" type="presOf" srcId="{4AA01BDE-5348-4190-A47A-49ECD6329DE6}" destId="{D538DF36-4CA6-45F4-8715-7AF2B6B2D43E}" srcOrd="0" destOrd="0" presId="urn:microsoft.com/office/officeart/2005/8/layout/radial1"/>
    <dgm:cxn modelId="{DBC28BC0-46B9-4EFF-BBF7-CB086D35C1F5}" type="presOf" srcId="{C2AFFDBB-CD95-48CD-ACD0-E3595DEFE246}" destId="{C86CBCFB-F06B-4A65-A4ED-DB7EB22B08CE}" srcOrd="0" destOrd="0" presId="urn:microsoft.com/office/officeart/2005/8/layout/radial1"/>
    <dgm:cxn modelId="{CE9F6BA3-AEB7-4407-89B1-A87C348AD3ED}" type="presOf" srcId="{85AE6DB9-4A9D-49AD-B7B6-794EE33ED294}" destId="{244128C0-64E0-420B-88F5-B9296F3FD96A}"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B50CCC96-C663-49A2-A9CB-E82EC8D56311}" type="presOf" srcId="{51D7BC92-E9B6-46D9-AF8A-4E6E6D6CCF37}" destId="{6E183100-C6AB-4D4D-8FB3-E2292B61F728}" srcOrd="0" destOrd="0" presId="urn:microsoft.com/office/officeart/2005/8/layout/radial1"/>
    <dgm:cxn modelId="{673A89AF-84AC-4B47-BE8C-E4EAB7ADEB8B}" type="presOf" srcId="{4239ABF0-B549-47F7-A0FB-DC0763FBF7B1}" destId="{2F66B1B9-0510-46B6-80D5-192CC56377F5}" srcOrd="0" destOrd="0" presId="urn:microsoft.com/office/officeart/2005/8/layout/radial1"/>
    <dgm:cxn modelId="{0829EAD6-624A-44A4-9170-9FF25B316228}" srcId="{C2AFFDBB-CD95-48CD-ACD0-E3595DEFE246}" destId="{627A7408-8578-48C7-B629-929EE086FB6F}" srcOrd="3" destOrd="0" parTransId="{E2D48302-888A-4220-A278-7C5ED5FF1C12}" sibTransId="{55EFF6B9-BBF4-4F35-B134-8E33E888FEF4}"/>
    <dgm:cxn modelId="{2C529459-7C9E-4A74-AA36-15C96296EDA0}" type="presOf" srcId="{51D7BC92-E9B6-46D9-AF8A-4E6E6D6CCF37}" destId="{A9BE9046-AB97-4FAD-BD65-7B4124D72A32}" srcOrd="1" destOrd="0" presId="urn:microsoft.com/office/officeart/2005/8/layout/radial1"/>
    <dgm:cxn modelId="{BDCC8450-4B9A-468F-A0A2-3C25AC2F8612}" srcId="{C2AFFDBB-CD95-48CD-ACD0-E3595DEFE246}" destId="{22995463-4F4F-41FF-910D-05A98702250F}" srcOrd="1" destOrd="0" parTransId="{37C49673-6608-4BC9-8D4A-69559A496EDB}" sibTransId="{AEA5A512-A9D7-4E9F-8203-B051717EE3BA}"/>
    <dgm:cxn modelId="{163EEB11-B94B-4A8F-9F2D-662C24132768}" type="presOf" srcId="{37C49673-6608-4BC9-8D4A-69559A496EDB}" destId="{170BBAD9-A237-41E9-87E9-0AC956AD78F1}" srcOrd="1" destOrd="0" presId="urn:microsoft.com/office/officeart/2005/8/layout/radial1"/>
    <dgm:cxn modelId="{A569935E-EA5C-43FC-A48E-9C38941D592B}" type="presOf" srcId="{22995463-4F4F-41FF-910D-05A98702250F}" destId="{69A26004-B428-47CC-8A35-DDE73782A66A}" srcOrd="0" destOrd="0" presId="urn:microsoft.com/office/officeart/2005/8/layout/radial1"/>
    <dgm:cxn modelId="{8A617613-BC88-489B-B247-80E36DDCB82F}" type="presOf" srcId="{E2D48302-888A-4220-A278-7C5ED5FF1C12}" destId="{CA2F3F6A-31C0-4FC5-8676-B142D3E26F7A}" srcOrd="1" destOrd="0" presId="urn:microsoft.com/office/officeart/2005/8/layout/radial1"/>
    <dgm:cxn modelId="{44414D4B-909F-41A5-948F-A04E2E9E245A}" srcId="{C2AFFDBB-CD95-48CD-ACD0-E3595DEFE246}" destId="{4239ABF0-B549-47F7-A0FB-DC0763FBF7B1}" srcOrd="2" destOrd="0" parTransId="{51D7BC92-E9B6-46D9-AF8A-4E6E6D6CCF37}" sibTransId="{B0653F10-458A-4BB2-AA7F-A5EE3A03869D}"/>
    <dgm:cxn modelId="{7C19F09D-7482-4E0F-8B3A-65F32F64FEAA}" type="presOf" srcId="{BBF0288C-1CDA-41DA-A06E-187A47B70702}" destId="{FD3C432D-AF52-47A1-976B-0BED74CA3297}" srcOrd="0" destOrd="0" presId="urn:microsoft.com/office/officeart/2005/8/layout/radial1"/>
    <dgm:cxn modelId="{26C2FAEE-47AA-4E33-8554-388C8067827E}" type="presOf" srcId="{37C49673-6608-4BC9-8D4A-69559A496EDB}" destId="{84CBD7C6-62A0-4320-B094-BD807DE59441}" srcOrd="0" destOrd="0" presId="urn:microsoft.com/office/officeart/2005/8/layout/radial1"/>
    <dgm:cxn modelId="{98023BFF-C076-4C5E-A06A-12351FA76739}" type="presOf" srcId="{85AE6DB9-4A9D-49AD-B7B6-794EE33ED294}" destId="{DE0B3308-9716-496A-A8F6-618AF5003468}" srcOrd="1" destOrd="0" presId="urn:microsoft.com/office/officeart/2005/8/layout/radial1"/>
    <dgm:cxn modelId="{9F1F264D-8952-4B4F-BDE9-6C9A92A1E216}" type="presOf" srcId="{E2D48302-888A-4220-A278-7C5ED5FF1C12}" destId="{6EB0E182-4856-4C58-9E7D-F21F76BAE322}" srcOrd="0" destOrd="0" presId="urn:microsoft.com/office/officeart/2005/8/layout/radial1"/>
    <dgm:cxn modelId="{2EE4ECD8-0789-49F1-A36D-1F9E73CFD7C1}" type="presOf" srcId="{627A7408-8578-48C7-B629-929EE086FB6F}" destId="{5358718D-8305-4B93-B0C9-0B168833AD39}" srcOrd="0" destOrd="0" presId="urn:microsoft.com/office/officeart/2005/8/layout/radial1"/>
    <dgm:cxn modelId="{6EB02FBC-3AB5-478A-879B-2671D68EFDA8}" type="presParOf" srcId="{FD3C432D-AF52-47A1-976B-0BED74CA3297}" destId="{C86CBCFB-F06B-4A65-A4ED-DB7EB22B08CE}" srcOrd="0" destOrd="0" presId="urn:microsoft.com/office/officeart/2005/8/layout/radial1"/>
    <dgm:cxn modelId="{5FEF41EF-FE0D-47CD-B947-03FD5F78ED15}" type="presParOf" srcId="{FD3C432D-AF52-47A1-976B-0BED74CA3297}" destId="{244128C0-64E0-420B-88F5-B9296F3FD96A}" srcOrd="1" destOrd="0" presId="urn:microsoft.com/office/officeart/2005/8/layout/radial1"/>
    <dgm:cxn modelId="{08D8B71E-8D4C-41CA-9303-68BC502848C4}" type="presParOf" srcId="{244128C0-64E0-420B-88F5-B9296F3FD96A}" destId="{DE0B3308-9716-496A-A8F6-618AF5003468}" srcOrd="0" destOrd="0" presId="urn:microsoft.com/office/officeart/2005/8/layout/radial1"/>
    <dgm:cxn modelId="{15DB619E-7E8E-4259-9AC9-E0C074CA8B28}" type="presParOf" srcId="{FD3C432D-AF52-47A1-976B-0BED74CA3297}" destId="{D538DF36-4CA6-45F4-8715-7AF2B6B2D43E}" srcOrd="2" destOrd="0" presId="urn:microsoft.com/office/officeart/2005/8/layout/radial1"/>
    <dgm:cxn modelId="{95AC8A12-99D8-43F6-B04C-A917466F821A}" type="presParOf" srcId="{FD3C432D-AF52-47A1-976B-0BED74CA3297}" destId="{84CBD7C6-62A0-4320-B094-BD807DE59441}" srcOrd="3" destOrd="0" presId="urn:microsoft.com/office/officeart/2005/8/layout/radial1"/>
    <dgm:cxn modelId="{A8BF3DFA-A75B-4967-B783-0792CBFCE631}" type="presParOf" srcId="{84CBD7C6-62A0-4320-B094-BD807DE59441}" destId="{170BBAD9-A237-41E9-87E9-0AC956AD78F1}" srcOrd="0" destOrd="0" presId="urn:microsoft.com/office/officeart/2005/8/layout/radial1"/>
    <dgm:cxn modelId="{9BD39889-0472-44A2-8A62-85BD4EE58DAA}" type="presParOf" srcId="{FD3C432D-AF52-47A1-976B-0BED74CA3297}" destId="{69A26004-B428-47CC-8A35-DDE73782A66A}" srcOrd="4" destOrd="0" presId="urn:microsoft.com/office/officeart/2005/8/layout/radial1"/>
    <dgm:cxn modelId="{1B2BB1F9-0BF5-49A5-B4BE-037C32D06DF1}" type="presParOf" srcId="{FD3C432D-AF52-47A1-976B-0BED74CA3297}" destId="{6E183100-C6AB-4D4D-8FB3-E2292B61F728}" srcOrd="5" destOrd="0" presId="urn:microsoft.com/office/officeart/2005/8/layout/radial1"/>
    <dgm:cxn modelId="{41F8EDD5-FC06-40CF-AD28-EDA41FA6911B}" type="presParOf" srcId="{6E183100-C6AB-4D4D-8FB3-E2292B61F728}" destId="{A9BE9046-AB97-4FAD-BD65-7B4124D72A32}" srcOrd="0" destOrd="0" presId="urn:microsoft.com/office/officeart/2005/8/layout/radial1"/>
    <dgm:cxn modelId="{4367090D-D14C-4E43-9CF9-BEEC07128EBE}" type="presParOf" srcId="{FD3C432D-AF52-47A1-976B-0BED74CA3297}" destId="{2F66B1B9-0510-46B6-80D5-192CC56377F5}" srcOrd="6" destOrd="0" presId="urn:microsoft.com/office/officeart/2005/8/layout/radial1"/>
    <dgm:cxn modelId="{D702761E-CFFB-47B6-A8EA-048562A0304F}" type="presParOf" srcId="{FD3C432D-AF52-47A1-976B-0BED74CA3297}" destId="{6EB0E182-4856-4C58-9E7D-F21F76BAE322}" srcOrd="7" destOrd="0" presId="urn:microsoft.com/office/officeart/2005/8/layout/radial1"/>
    <dgm:cxn modelId="{AB54C69B-EB30-406A-8B1A-93FB9E0928B9}" type="presParOf" srcId="{6EB0E182-4856-4C58-9E7D-F21F76BAE322}" destId="{CA2F3F6A-31C0-4FC5-8676-B142D3E26F7A}" srcOrd="0" destOrd="0" presId="urn:microsoft.com/office/officeart/2005/8/layout/radial1"/>
    <dgm:cxn modelId="{D6522AEE-5753-47DA-92CD-4521FDE36ED8}" type="presParOf" srcId="{FD3C432D-AF52-47A1-976B-0BED74CA3297}" destId="{5358718D-8305-4B93-B0C9-0B168833AD39}" srcOrd="8" destOrd="0" presId="urn:microsoft.com/office/officeart/2005/8/layout/radial1"/>
  </dgm:cxnLst>
  <dgm:bg/>
  <dgm:whole/>
</dgm:dataModel>
</file>

<file path=ppt/diagrams/data6.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custT="1"/>
      <dgm:spPr/>
      <dgm:t>
        <a:bodyPr/>
        <a:lstStyle/>
        <a:p>
          <a:r>
            <a:rPr lang="en-US" sz="1200" b="1" dirty="0" smtClean="0"/>
            <a:t>PIETONALIZARE</a:t>
          </a:r>
        </a:p>
        <a:p>
          <a:endParaRPr lang="en-US" sz="1200" b="1" dirty="0" smtClean="0">
            <a:solidFill>
              <a:srgbClr val="C00000"/>
            </a:solidFill>
          </a:endParaRPr>
        </a:p>
        <a:p>
          <a:r>
            <a:rPr lang="en-US" sz="1200" b="1" dirty="0" smtClean="0">
              <a:solidFill>
                <a:srgbClr val="C00000"/>
              </a:solidFill>
            </a:rPr>
            <a:t>27 MILIOANE EURO</a:t>
          </a:r>
          <a:endParaRPr lang="en-US" sz="1200"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050" b="1" dirty="0" smtClean="0"/>
            <a:t>PIATETA DIN FATA CATEDRALEI</a:t>
          </a:r>
          <a:endParaRPr lang="en-US" sz="1050" b="1" dirty="0"/>
        </a:p>
      </dgm:t>
    </dgm:pt>
    <dgm:pt modelId="{85AE6DB9-4A9D-49AD-B7B6-794EE33ED294}" type="parTrans" cxnId="{CFE1580C-5913-40FD-9ACF-861C36D0633F}">
      <dgm:prSet custT="1"/>
      <dgm:spPr/>
      <dgm:t>
        <a:bodyPr/>
        <a:lstStyle/>
        <a:p>
          <a:endParaRPr lang="en-US" sz="700" b="1" dirty="0"/>
        </a:p>
      </dgm:t>
    </dgm:pt>
    <dgm:pt modelId="{550EFF19-8F23-44BB-8BB7-2D1BD6573B0E}" type="sibTrans" cxnId="{CFE1580C-5913-40FD-9ACF-861C36D0633F}">
      <dgm:prSet/>
      <dgm:spPr/>
      <dgm:t>
        <a:bodyPr/>
        <a:lstStyle/>
        <a:p>
          <a:endParaRPr lang="en-US" b="1"/>
        </a:p>
      </dgm:t>
    </dgm:pt>
    <dgm:pt modelId="{2CB9D510-30E6-43F4-B89A-F36C3A13C946}">
      <dgm:prSet phldrT="[Text]" custT="1"/>
      <dgm:spPr/>
      <dgm:t>
        <a:bodyPr/>
        <a:lstStyle/>
        <a:p>
          <a:r>
            <a:rPr lang="en-US" sz="1100" b="1" dirty="0" smtClean="0"/>
            <a:t>ZONA MALULUI STANG AL CRISULUI REPEDE</a:t>
          </a:r>
          <a:endParaRPr lang="en-US" sz="1100" b="1" dirty="0"/>
        </a:p>
      </dgm:t>
    </dgm:pt>
    <dgm:pt modelId="{37C9AB5F-F897-4F89-B9DD-8BE649DC3BBD}" type="parTrans" cxnId="{93B56F60-1FCE-4238-B738-5712E00F4E2C}">
      <dgm:prSet custT="1"/>
      <dgm:spPr/>
      <dgm:t>
        <a:bodyPr/>
        <a:lstStyle/>
        <a:p>
          <a:endParaRPr lang="en-US" sz="700" b="1" dirty="0"/>
        </a:p>
      </dgm:t>
    </dgm:pt>
    <dgm:pt modelId="{ED3CFC91-3B5A-4F56-9B6E-D2E5186CCD3E}" type="sibTrans" cxnId="{93B56F60-1FCE-4238-B738-5712E00F4E2C}">
      <dgm:prSet/>
      <dgm:spPr/>
      <dgm:t>
        <a:bodyPr/>
        <a:lstStyle/>
        <a:p>
          <a:endParaRPr lang="en-US" b="1"/>
        </a:p>
      </dgm:t>
    </dgm:pt>
    <dgm:pt modelId="{7F2729B7-E7C3-4CD3-8B3F-08E64C345FD1}">
      <dgm:prSet phldrT="[Text]" custT="1"/>
      <dgm:spPr/>
      <dgm:t>
        <a:bodyPr/>
        <a:lstStyle/>
        <a:p>
          <a:r>
            <a:rPr lang="en-US" sz="1600" b="1" dirty="0" smtClean="0"/>
            <a:t>AUREL LAZAR</a:t>
          </a:r>
          <a:endParaRPr lang="en-US" sz="1600" b="1" dirty="0"/>
        </a:p>
      </dgm:t>
    </dgm:pt>
    <dgm:pt modelId="{78F9EEE8-1DD6-4C78-A5E8-ADB1A631FF47}" type="parTrans" cxnId="{63719A30-16EE-4A5E-83E1-A65DA9E79420}">
      <dgm:prSet custT="1"/>
      <dgm:spPr/>
      <dgm:t>
        <a:bodyPr/>
        <a:lstStyle/>
        <a:p>
          <a:endParaRPr lang="en-US" sz="700" b="1" dirty="0"/>
        </a:p>
      </dgm:t>
    </dgm:pt>
    <dgm:pt modelId="{A32DCE8E-880D-4A79-A871-25FBF887F46A}" type="sibTrans" cxnId="{63719A30-16EE-4A5E-83E1-A65DA9E79420}">
      <dgm:prSet/>
      <dgm:spPr/>
      <dgm:t>
        <a:bodyPr/>
        <a:lstStyle/>
        <a:p>
          <a:endParaRPr lang="en-US" b="1"/>
        </a:p>
      </dgm:t>
    </dgm:pt>
    <dgm:pt modelId="{627A7408-8578-48C7-B629-929EE086FB6F}">
      <dgm:prSet phldrT="[Text]" custT="1"/>
      <dgm:spPr/>
      <dgm:t>
        <a:bodyPr/>
        <a:lstStyle/>
        <a:p>
          <a:r>
            <a:rPr lang="en-US" sz="1600" b="1" dirty="0" smtClean="0"/>
            <a:t>CITY WALK</a:t>
          </a:r>
          <a:endParaRPr lang="en-US" sz="1600" b="1" dirty="0"/>
        </a:p>
      </dgm:t>
    </dgm:pt>
    <dgm:pt modelId="{E2D48302-888A-4220-A278-7C5ED5FF1C12}" type="parTrans" cxnId="{0829EAD6-624A-44A4-9170-9FF25B316228}">
      <dgm:prSet custT="1"/>
      <dgm:spPr/>
      <dgm:t>
        <a:bodyPr/>
        <a:lstStyle/>
        <a:p>
          <a:endParaRPr lang="en-US" sz="700" b="1" dirty="0"/>
        </a:p>
      </dgm:t>
    </dgm:pt>
    <dgm:pt modelId="{55EFF6B9-BBF4-4F35-B134-8E33E888FEF4}" type="sibTrans" cxnId="{0829EAD6-624A-44A4-9170-9FF25B316228}">
      <dgm:prSet/>
      <dgm:spPr/>
      <dgm:t>
        <a:bodyPr/>
        <a:lstStyle/>
        <a:p>
          <a:endParaRPr lang="en-US" b="1"/>
        </a:p>
      </dgm:t>
    </dgm:pt>
    <dgm:pt modelId="{4239ABF0-B549-47F7-A0FB-DC0763FBF7B1}">
      <dgm:prSet phldrT="[Text]" custT="1"/>
      <dgm:spPr/>
      <dgm:t>
        <a:bodyPr/>
        <a:lstStyle/>
        <a:p>
          <a:r>
            <a:rPr lang="en-US" sz="1100" b="1" dirty="0" smtClean="0"/>
            <a:t>PIATA FERDINAND</a:t>
          </a:r>
          <a:endParaRPr lang="en-US" sz="1100" b="1" dirty="0"/>
        </a:p>
      </dgm:t>
    </dgm:pt>
    <dgm:pt modelId="{51D7BC92-E9B6-46D9-AF8A-4E6E6D6CCF37}" type="parTrans" cxnId="{44414D4B-909F-41A5-948F-A04E2E9E245A}">
      <dgm:prSet custT="1"/>
      <dgm:spPr/>
      <dgm:t>
        <a:bodyPr/>
        <a:lstStyle/>
        <a:p>
          <a:endParaRPr lang="en-US" sz="700" b="1" dirty="0"/>
        </a:p>
      </dgm:t>
    </dgm:pt>
    <dgm:pt modelId="{B0653F10-458A-4BB2-AA7F-A5EE3A03869D}" type="sibTrans" cxnId="{44414D4B-909F-41A5-948F-A04E2E9E245A}">
      <dgm:prSet/>
      <dgm:spPr/>
      <dgm:t>
        <a:bodyPr/>
        <a:lstStyle/>
        <a:p>
          <a:endParaRPr lang="en-US" b="1"/>
        </a:p>
      </dgm:t>
    </dgm:pt>
    <dgm:pt modelId="{22995463-4F4F-41FF-910D-05A98702250F}">
      <dgm:prSet phldrT="[Text]" custT="1"/>
      <dgm:spPr/>
      <dgm:t>
        <a:bodyPr/>
        <a:lstStyle/>
        <a:p>
          <a:r>
            <a:rPr lang="en-US" sz="1200" b="1" dirty="0" smtClean="0"/>
            <a:t>ZONA LIBERTATII</a:t>
          </a:r>
          <a:endParaRPr lang="en-US" sz="1200" b="1" dirty="0"/>
        </a:p>
      </dgm:t>
    </dgm:pt>
    <dgm:pt modelId="{37C49673-6608-4BC9-8D4A-69559A496EDB}" type="parTrans" cxnId="{BDCC8450-4B9A-468F-A0A2-3C25AC2F8612}">
      <dgm:prSet custT="1"/>
      <dgm:spPr/>
      <dgm:t>
        <a:bodyPr/>
        <a:lstStyle/>
        <a:p>
          <a:endParaRPr lang="en-US" sz="700" dirty="0"/>
        </a:p>
      </dgm:t>
    </dgm:pt>
    <dgm:pt modelId="{AEA5A512-A9D7-4E9F-8203-B051717EE3BA}" type="sibTrans" cxnId="{BDCC8450-4B9A-468F-A0A2-3C25AC2F8612}">
      <dgm:prSet/>
      <dgm:spPr/>
      <dgm:t>
        <a:bodyPr/>
        <a:lstStyle/>
        <a:p>
          <a:endParaRPr lang="en-US"/>
        </a:p>
      </dgm:t>
    </dgm:pt>
    <dgm:pt modelId="{2135C03B-0238-49E0-A2FB-8855CEC816D8}">
      <dgm:prSet phldrT="[Text]" custT="1"/>
      <dgm:spPr/>
      <dgm:t>
        <a:bodyPr/>
        <a:lstStyle/>
        <a:p>
          <a:r>
            <a:rPr lang="en-US" sz="1400" b="1" dirty="0" smtClean="0"/>
            <a:t>PIATETA NUFARUL</a:t>
          </a:r>
          <a:endParaRPr lang="en-US" sz="1400" b="1" dirty="0"/>
        </a:p>
      </dgm:t>
    </dgm:pt>
    <dgm:pt modelId="{E6CBE31E-3C3D-49B0-AC67-ACBEA2BCC09F}" type="parTrans" cxnId="{1D01A613-157C-4DEA-89B8-A0F97754E2B8}">
      <dgm:prSet custT="1"/>
      <dgm:spPr/>
      <dgm:t>
        <a:bodyPr/>
        <a:lstStyle/>
        <a:p>
          <a:endParaRPr lang="en-US" sz="700" dirty="0"/>
        </a:p>
      </dgm:t>
    </dgm:pt>
    <dgm:pt modelId="{FA64CAEB-1141-426E-B7A9-FF2E8E898FF5}" type="sibTrans" cxnId="{1D01A613-157C-4DEA-89B8-A0F97754E2B8}">
      <dgm:prSet/>
      <dgm:spPr/>
      <dgm:t>
        <a:bodyPr/>
        <a:lstStyle/>
        <a:p>
          <a:endParaRPr lang="en-US"/>
        </a:p>
      </dgm:t>
    </dgm:pt>
    <dgm:pt modelId="{CB82F922-AE61-41C6-9A32-22ADCE7A2630}">
      <dgm:prSet phldrT="[Text]" custT="1"/>
      <dgm:spPr/>
      <dgm:t>
        <a:bodyPr/>
        <a:lstStyle/>
        <a:p>
          <a:r>
            <a:rPr lang="en-US" sz="1200" b="1" dirty="0" smtClean="0"/>
            <a:t>PIATETA MAGNOLIA</a:t>
          </a:r>
          <a:endParaRPr lang="en-US" sz="1200" b="1" dirty="0"/>
        </a:p>
      </dgm:t>
    </dgm:pt>
    <dgm:pt modelId="{C8FE2850-492C-492D-9CC6-644C0A4CF742}" type="parTrans" cxnId="{3C6CE42B-3945-4274-A220-3933C02592B6}">
      <dgm:prSet custT="1"/>
      <dgm:spPr/>
      <dgm:t>
        <a:bodyPr/>
        <a:lstStyle/>
        <a:p>
          <a:endParaRPr lang="en-US" sz="700" dirty="0"/>
        </a:p>
      </dgm:t>
    </dgm:pt>
    <dgm:pt modelId="{4799C1AA-B5DA-43FA-A308-FA81F1AF59FA}" type="sibTrans" cxnId="{3C6CE42B-3945-4274-A220-3933C02592B6}">
      <dgm:prSet/>
      <dgm:spPr/>
      <dgm:t>
        <a:bodyPr/>
        <a:lstStyle/>
        <a:p>
          <a:endParaRPr lang="en-US"/>
        </a:p>
      </dgm:t>
    </dgm:pt>
    <dgm:pt modelId="{C996FF4C-D66C-432C-AD8F-1DD21BC468B7}">
      <dgm:prSet phldrT="[Text]" custScaleX="126691"/>
      <dgm:spPr/>
      <dgm:t>
        <a:bodyPr/>
        <a:lstStyle/>
        <a:p>
          <a:endParaRPr lang="en-US"/>
        </a:p>
      </dgm:t>
    </dgm:pt>
    <dgm:pt modelId="{0C538C70-5FB4-44BD-8F41-C6CCE412023C}" type="parTrans" cxnId="{1031C48E-F0D7-4E0C-8151-DBEA5376BA1A}">
      <dgm:prSet custScaleX="2000000"/>
      <dgm:spPr/>
      <dgm:t>
        <a:bodyPr/>
        <a:lstStyle/>
        <a:p>
          <a:endParaRPr lang="en-US"/>
        </a:p>
      </dgm:t>
    </dgm:pt>
    <dgm:pt modelId="{1D634D66-A4A0-44CC-A0FA-4165C915A681}" type="sibTrans" cxnId="{1031C48E-F0D7-4E0C-8151-DBEA5376BA1A}">
      <dgm:prSet/>
      <dgm:spPr/>
      <dgm:t>
        <a:bodyPr/>
        <a:lstStyle/>
        <a:p>
          <a:endParaRPr lang="en-US"/>
        </a:p>
      </dgm:t>
    </dgm:pt>
    <dgm:pt modelId="{F6825133-8668-460E-8190-35FDF8D78EF4}">
      <dgm:prSet phldrT="[Text]" custT="1"/>
      <dgm:spPr/>
      <dgm:t>
        <a:bodyPr/>
        <a:lstStyle/>
        <a:p>
          <a:r>
            <a:rPr lang="en-US" sz="1100" b="1" dirty="0" smtClean="0"/>
            <a:t>VASILE ALECSANDRI</a:t>
          </a:r>
          <a:endParaRPr lang="en-US" sz="1100" b="1" dirty="0"/>
        </a:p>
      </dgm:t>
    </dgm:pt>
    <dgm:pt modelId="{FC0F4BB7-69BA-44C3-852E-D2E3491B4FDE}" type="parTrans" cxnId="{DD00CE5A-1569-4B09-83CC-7E6B974A64A2}">
      <dgm:prSet/>
      <dgm:spPr/>
      <dgm:t>
        <a:bodyPr/>
        <a:lstStyle/>
        <a:p>
          <a:endParaRPr lang="en-US"/>
        </a:p>
      </dgm:t>
    </dgm:pt>
    <dgm:pt modelId="{D3EFE38F-50A7-4F2E-AE1A-0AA03BEE3148}" type="sibTrans" cxnId="{DD00CE5A-1569-4B09-83CC-7E6B974A64A2}">
      <dgm:prSet/>
      <dgm:spPr/>
      <dgm:t>
        <a:bodyPr/>
        <a:lstStyle/>
        <a:p>
          <a:endParaRPr lang="en-US"/>
        </a:p>
      </dgm:t>
    </dgm:pt>
    <dgm:pt modelId="{B899AE48-2084-4AAC-A04F-18E9E6A1E58C}">
      <dgm:prSet phldrT="[Text]" custT="1"/>
      <dgm:spPr/>
      <dgm:t>
        <a:bodyPr/>
        <a:lstStyle/>
        <a:p>
          <a:r>
            <a:rPr lang="en-US" sz="1400" b="1" dirty="0" smtClean="0"/>
            <a:t>PIATETA IOSIA</a:t>
          </a:r>
          <a:endParaRPr lang="en-US" sz="1400" b="1" dirty="0"/>
        </a:p>
      </dgm:t>
    </dgm:pt>
    <dgm:pt modelId="{946176FE-0BBA-4D04-AB10-1B5209B2AACB}" type="parTrans" cxnId="{9155BB07-EC58-4D1E-A923-4AFBC03AA9DF}">
      <dgm:prSet/>
      <dgm:spPr/>
      <dgm:t>
        <a:bodyPr/>
        <a:lstStyle/>
        <a:p>
          <a:endParaRPr lang="en-US"/>
        </a:p>
      </dgm:t>
    </dgm:pt>
    <dgm:pt modelId="{44FE113C-79FD-41A0-AE5F-F87C3739F1BF}" type="sibTrans" cxnId="{9155BB07-EC58-4D1E-A923-4AFBC03AA9DF}">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213291" custScaleY="205673"/>
      <dgm:spPr/>
      <dgm:t>
        <a:bodyPr/>
        <a:lstStyle/>
        <a:p>
          <a:endParaRPr lang="en-US"/>
        </a:p>
      </dgm:t>
    </dgm:pt>
    <dgm:pt modelId="{244128C0-64E0-420B-88F5-B9296F3FD96A}" type="pres">
      <dgm:prSet presAssocID="{85AE6DB9-4A9D-49AD-B7B6-794EE33ED294}" presName="Name9" presStyleLbl="parChTrans1D2" presStyleIdx="0" presStyleCnt="10" custScaleX="2000000"/>
      <dgm:spPr/>
      <dgm:t>
        <a:bodyPr/>
        <a:lstStyle/>
        <a:p>
          <a:endParaRPr lang="en-US"/>
        </a:p>
      </dgm:t>
    </dgm:pt>
    <dgm:pt modelId="{DE0B3308-9716-496A-A8F6-618AF5003468}" type="pres">
      <dgm:prSet presAssocID="{85AE6DB9-4A9D-49AD-B7B6-794EE33ED294}" presName="connTx" presStyleLbl="parChTrans1D2" presStyleIdx="0" presStyleCnt="10"/>
      <dgm:spPr/>
      <dgm:t>
        <a:bodyPr/>
        <a:lstStyle/>
        <a:p>
          <a:endParaRPr lang="en-US"/>
        </a:p>
      </dgm:t>
    </dgm:pt>
    <dgm:pt modelId="{D538DF36-4CA6-45F4-8715-7AF2B6B2D43E}" type="pres">
      <dgm:prSet presAssocID="{4AA01BDE-5348-4190-A47A-49ECD6329DE6}" presName="node" presStyleLbl="node1" presStyleIdx="0" presStyleCnt="10" custScaleX="147772">
        <dgm:presLayoutVars>
          <dgm:bulletEnabled val="1"/>
        </dgm:presLayoutVars>
      </dgm:prSet>
      <dgm:spPr/>
      <dgm:t>
        <a:bodyPr/>
        <a:lstStyle/>
        <a:p>
          <a:endParaRPr lang="en-US"/>
        </a:p>
      </dgm:t>
    </dgm:pt>
    <dgm:pt modelId="{5B1195BA-E76E-4953-AD70-C48EEE769FA2}" type="pres">
      <dgm:prSet presAssocID="{FC0F4BB7-69BA-44C3-852E-D2E3491B4FDE}" presName="Name9" presStyleLbl="parChTrans1D2" presStyleIdx="1" presStyleCnt="10" custScaleX="2000000"/>
      <dgm:spPr/>
      <dgm:t>
        <a:bodyPr/>
        <a:lstStyle/>
        <a:p>
          <a:endParaRPr lang="en-US"/>
        </a:p>
      </dgm:t>
    </dgm:pt>
    <dgm:pt modelId="{B1B8FC8E-929F-427F-8EDE-2CB87766D7DD}" type="pres">
      <dgm:prSet presAssocID="{FC0F4BB7-69BA-44C3-852E-D2E3491B4FDE}" presName="connTx" presStyleLbl="parChTrans1D2" presStyleIdx="1" presStyleCnt="10"/>
      <dgm:spPr/>
      <dgm:t>
        <a:bodyPr/>
        <a:lstStyle/>
        <a:p>
          <a:endParaRPr lang="en-US"/>
        </a:p>
      </dgm:t>
    </dgm:pt>
    <dgm:pt modelId="{C2D3C5D7-6E35-4F85-8026-DAB4A8BD574E}" type="pres">
      <dgm:prSet presAssocID="{F6825133-8668-460E-8190-35FDF8D78EF4}" presName="node" presStyleLbl="node1" presStyleIdx="1" presStyleCnt="10" custScaleX="147772" custRadScaleRad="114228" custRadScaleInc="49489">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2" presStyleCnt="10" custScaleX="2000000"/>
      <dgm:spPr/>
      <dgm:t>
        <a:bodyPr/>
        <a:lstStyle/>
        <a:p>
          <a:endParaRPr lang="en-US"/>
        </a:p>
      </dgm:t>
    </dgm:pt>
    <dgm:pt modelId="{170BBAD9-A237-41E9-87E9-0AC956AD78F1}" type="pres">
      <dgm:prSet presAssocID="{37C49673-6608-4BC9-8D4A-69559A496EDB}" presName="connTx" presStyleLbl="parChTrans1D2" presStyleIdx="2" presStyleCnt="10"/>
      <dgm:spPr/>
      <dgm:t>
        <a:bodyPr/>
        <a:lstStyle/>
        <a:p>
          <a:endParaRPr lang="en-US"/>
        </a:p>
      </dgm:t>
    </dgm:pt>
    <dgm:pt modelId="{69A26004-B428-47CC-8A35-DDE73782A66A}" type="pres">
      <dgm:prSet presAssocID="{22995463-4F4F-41FF-910D-05A98702250F}" presName="node" presStyleLbl="node1" presStyleIdx="2" presStyleCnt="10" custScaleX="147772" custRadScaleRad="120821" custRadScaleInc="17673">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3" presStyleCnt="10" custScaleX="2000000"/>
      <dgm:spPr/>
      <dgm:t>
        <a:bodyPr/>
        <a:lstStyle/>
        <a:p>
          <a:endParaRPr lang="en-US"/>
        </a:p>
      </dgm:t>
    </dgm:pt>
    <dgm:pt modelId="{A9BE9046-AB97-4FAD-BD65-7B4124D72A32}" type="pres">
      <dgm:prSet presAssocID="{51D7BC92-E9B6-46D9-AF8A-4E6E6D6CCF37}" presName="connTx" presStyleLbl="parChTrans1D2" presStyleIdx="3" presStyleCnt="10"/>
      <dgm:spPr/>
      <dgm:t>
        <a:bodyPr/>
        <a:lstStyle/>
        <a:p>
          <a:endParaRPr lang="en-US"/>
        </a:p>
      </dgm:t>
    </dgm:pt>
    <dgm:pt modelId="{2F66B1B9-0510-46B6-80D5-192CC56377F5}" type="pres">
      <dgm:prSet presAssocID="{4239ABF0-B549-47F7-A0FB-DC0763FBF7B1}" presName="node" presStyleLbl="node1" presStyleIdx="3" presStyleCnt="10" custScaleX="140512" custRadScaleRad="122122" custRadScaleInc="-42535">
        <dgm:presLayoutVars>
          <dgm:bulletEnabled val="1"/>
        </dgm:presLayoutVars>
      </dgm:prSet>
      <dgm:spPr/>
      <dgm:t>
        <a:bodyPr/>
        <a:lstStyle/>
        <a:p>
          <a:endParaRPr lang="en-US"/>
        </a:p>
      </dgm:t>
    </dgm:pt>
    <dgm:pt modelId="{2E637EF0-D02A-4A53-A018-80FD715A82F0}" type="pres">
      <dgm:prSet presAssocID="{37C9AB5F-F897-4F89-B9DD-8BE649DC3BBD}" presName="Name9" presStyleLbl="parChTrans1D2" presStyleIdx="4" presStyleCnt="10" custScaleX="2000000"/>
      <dgm:spPr/>
      <dgm:t>
        <a:bodyPr/>
        <a:lstStyle/>
        <a:p>
          <a:endParaRPr lang="en-US"/>
        </a:p>
      </dgm:t>
    </dgm:pt>
    <dgm:pt modelId="{8B3663FD-E508-417F-B669-FE9064EE1E13}" type="pres">
      <dgm:prSet presAssocID="{37C9AB5F-F897-4F89-B9DD-8BE649DC3BBD}" presName="connTx" presStyleLbl="parChTrans1D2" presStyleIdx="4" presStyleCnt="10"/>
      <dgm:spPr/>
      <dgm:t>
        <a:bodyPr/>
        <a:lstStyle/>
        <a:p>
          <a:endParaRPr lang="en-US"/>
        </a:p>
      </dgm:t>
    </dgm:pt>
    <dgm:pt modelId="{835B130C-BCE2-447F-B28B-BF45574ECC10}" type="pres">
      <dgm:prSet presAssocID="{2CB9D510-30E6-43F4-B89A-F36C3A13C946}" presName="node" presStyleLbl="node1" presStyleIdx="4" presStyleCnt="10" custScaleX="147772" custRadScaleRad="111704" custRadScaleInc="-42190">
        <dgm:presLayoutVars>
          <dgm:bulletEnabled val="1"/>
        </dgm:presLayoutVars>
      </dgm:prSet>
      <dgm:spPr/>
      <dgm:t>
        <a:bodyPr/>
        <a:lstStyle/>
        <a:p>
          <a:endParaRPr lang="en-US"/>
        </a:p>
      </dgm:t>
    </dgm:pt>
    <dgm:pt modelId="{1BE3767B-9048-4BC8-87EB-A616AB5E80D6}" type="pres">
      <dgm:prSet presAssocID="{78F9EEE8-1DD6-4C78-A5E8-ADB1A631FF47}" presName="Name9" presStyleLbl="parChTrans1D2" presStyleIdx="5" presStyleCnt="10" custScaleX="2000000"/>
      <dgm:spPr/>
      <dgm:t>
        <a:bodyPr/>
        <a:lstStyle/>
        <a:p>
          <a:endParaRPr lang="en-US"/>
        </a:p>
      </dgm:t>
    </dgm:pt>
    <dgm:pt modelId="{E66A2EA4-022A-449F-BC99-4F7451001581}" type="pres">
      <dgm:prSet presAssocID="{78F9EEE8-1DD6-4C78-A5E8-ADB1A631FF47}" presName="connTx" presStyleLbl="parChTrans1D2" presStyleIdx="5" presStyleCnt="10"/>
      <dgm:spPr/>
      <dgm:t>
        <a:bodyPr/>
        <a:lstStyle/>
        <a:p>
          <a:endParaRPr lang="en-US"/>
        </a:p>
      </dgm:t>
    </dgm:pt>
    <dgm:pt modelId="{AB250BCD-3CB2-4317-8F86-9BDABAB65A4B}" type="pres">
      <dgm:prSet presAssocID="{7F2729B7-E7C3-4CD3-8B3F-08E64C345FD1}" presName="node" presStyleLbl="node1" presStyleIdx="5" presStyleCnt="10" custScaleX="147772">
        <dgm:presLayoutVars>
          <dgm:bulletEnabled val="1"/>
        </dgm:presLayoutVars>
      </dgm:prSet>
      <dgm:spPr/>
      <dgm:t>
        <a:bodyPr/>
        <a:lstStyle/>
        <a:p>
          <a:endParaRPr lang="en-US"/>
        </a:p>
      </dgm:t>
    </dgm:pt>
    <dgm:pt modelId="{6EB0E182-4856-4C58-9E7D-F21F76BAE322}" type="pres">
      <dgm:prSet presAssocID="{E2D48302-888A-4220-A278-7C5ED5FF1C12}" presName="Name9" presStyleLbl="parChTrans1D2" presStyleIdx="6" presStyleCnt="10" custScaleX="2000000"/>
      <dgm:spPr/>
      <dgm:t>
        <a:bodyPr/>
        <a:lstStyle/>
        <a:p>
          <a:endParaRPr lang="en-US"/>
        </a:p>
      </dgm:t>
    </dgm:pt>
    <dgm:pt modelId="{CA2F3F6A-31C0-4FC5-8676-B142D3E26F7A}" type="pres">
      <dgm:prSet presAssocID="{E2D48302-888A-4220-A278-7C5ED5FF1C12}" presName="connTx" presStyleLbl="parChTrans1D2" presStyleIdx="6" presStyleCnt="10"/>
      <dgm:spPr/>
      <dgm:t>
        <a:bodyPr/>
        <a:lstStyle/>
        <a:p>
          <a:endParaRPr lang="en-US"/>
        </a:p>
      </dgm:t>
    </dgm:pt>
    <dgm:pt modelId="{5358718D-8305-4B93-B0C9-0B168833AD39}" type="pres">
      <dgm:prSet presAssocID="{627A7408-8578-48C7-B629-929EE086FB6F}" presName="node" presStyleLbl="node1" presStyleIdx="6" presStyleCnt="10" custScaleX="147772" custRadScaleRad="109242" custRadScaleInc="34557">
        <dgm:presLayoutVars>
          <dgm:bulletEnabled val="1"/>
        </dgm:presLayoutVars>
      </dgm:prSet>
      <dgm:spPr/>
      <dgm:t>
        <a:bodyPr/>
        <a:lstStyle/>
        <a:p>
          <a:endParaRPr lang="en-US"/>
        </a:p>
      </dgm:t>
    </dgm:pt>
    <dgm:pt modelId="{5CE80AE4-2521-42C4-A283-7D69B500908D}" type="pres">
      <dgm:prSet presAssocID="{946176FE-0BBA-4D04-AB10-1B5209B2AACB}" presName="Name9" presStyleLbl="parChTrans1D2" presStyleIdx="7" presStyleCnt="10" custScaleX="2000000"/>
      <dgm:spPr/>
      <dgm:t>
        <a:bodyPr/>
        <a:lstStyle/>
        <a:p>
          <a:endParaRPr lang="en-US"/>
        </a:p>
      </dgm:t>
    </dgm:pt>
    <dgm:pt modelId="{70FF9675-397D-4F7D-A5B1-88E3B3DDA697}" type="pres">
      <dgm:prSet presAssocID="{946176FE-0BBA-4D04-AB10-1B5209B2AACB}" presName="connTx" presStyleLbl="parChTrans1D2" presStyleIdx="7" presStyleCnt="10"/>
      <dgm:spPr/>
      <dgm:t>
        <a:bodyPr/>
        <a:lstStyle/>
        <a:p>
          <a:endParaRPr lang="en-US"/>
        </a:p>
      </dgm:t>
    </dgm:pt>
    <dgm:pt modelId="{74D2BBDE-7F76-4022-9E3C-4FDC0B811442}" type="pres">
      <dgm:prSet presAssocID="{B899AE48-2084-4AAC-A04F-18E9E6A1E58C}" presName="node" presStyleLbl="node1" presStyleIdx="7" presStyleCnt="10" custScaleX="147772" custRadScaleRad="113844" custRadScaleInc="12501">
        <dgm:presLayoutVars>
          <dgm:bulletEnabled val="1"/>
        </dgm:presLayoutVars>
      </dgm:prSet>
      <dgm:spPr/>
      <dgm:t>
        <a:bodyPr/>
        <a:lstStyle/>
        <a:p>
          <a:endParaRPr lang="en-US"/>
        </a:p>
      </dgm:t>
    </dgm:pt>
    <dgm:pt modelId="{91D2659C-2C1D-4040-B370-9037B9B6C710}" type="pres">
      <dgm:prSet presAssocID="{E6CBE31E-3C3D-49B0-AC67-ACBEA2BCC09F}" presName="Name9" presStyleLbl="parChTrans1D2" presStyleIdx="8" presStyleCnt="10" custScaleX="2000000"/>
      <dgm:spPr/>
      <dgm:t>
        <a:bodyPr/>
        <a:lstStyle/>
        <a:p>
          <a:endParaRPr lang="en-US"/>
        </a:p>
      </dgm:t>
    </dgm:pt>
    <dgm:pt modelId="{78872881-AEB7-4D42-9BB3-62E3BC9BEAB2}" type="pres">
      <dgm:prSet presAssocID="{E6CBE31E-3C3D-49B0-AC67-ACBEA2BCC09F}" presName="connTx" presStyleLbl="parChTrans1D2" presStyleIdx="8" presStyleCnt="10"/>
      <dgm:spPr/>
      <dgm:t>
        <a:bodyPr/>
        <a:lstStyle/>
        <a:p>
          <a:endParaRPr lang="en-US"/>
        </a:p>
      </dgm:t>
    </dgm:pt>
    <dgm:pt modelId="{A343A259-5731-48EA-8EA4-BB3FBD4E02D8}" type="pres">
      <dgm:prSet presAssocID="{2135C03B-0238-49E0-A2FB-8855CEC816D8}" presName="node" presStyleLbl="node1" presStyleIdx="8" presStyleCnt="10" custScaleX="147772" custRadScaleRad="117329" custRadScaleInc="-15164">
        <dgm:presLayoutVars>
          <dgm:bulletEnabled val="1"/>
        </dgm:presLayoutVars>
      </dgm:prSet>
      <dgm:spPr/>
      <dgm:t>
        <a:bodyPr/>
        <a:lstStyle/>
        <a:p>
          <a:endParaRPr lang="en-US"/>
        </a:p>
      </dgm:t>
    </dgm:pt>
    <dgm:pt modelId="{E3049D56-349E-4CB7-90A7-6F5DFD08A384}" type="pres">
      <dgm:prSet presAssocID="{C8FE2850-492C-492D-9CC6-644C0A4CF742}" presName="Name9" presStyleLbl="parChTrans1D2" presStyleIdx="9" presStyleCnt="10" custScaleX="2000000"/>
      <dgm:spPr/>
      <dgm:t>
        <a:bodyPr/>
        <a:lstStyle/>
        <a:p>
          <a:endParaRPr lang="en-US"/>
        </a:p>
      </dgm:t>
    </dgm:pt>
    <dgm:pt modelId="{8169355C-CCD6-4393-B3EF-D209F3240E40}" type="pres">
      <dgm:prSet presAssocID="{C8FE2850-492C-492D-9CC6-644C0A4CF742}" presName="connTx" presStyleLbl="parChTrans1D2" presStyleIdx="9" presStyleCnt="10"/>
      <dgm:spPr/>
      <dgm:t>
        <a:bodyPr/>
        <a:lstStyle/>
        <a:p>
          <a:endParaRPr lang="en-US"/>
        </a:p>
      </dgm:t>
    </dgm:pt>
    <dgm:pt modelId="{6D647E11-AF75-450F-984F-EE68A19888CD}" type="pres">
      <dgm:prSet presAssocID="{CB82F922-AE61-41C6-9A32-22ADCE7A2630}" presName="node" presStyleLbl="node1" presStyleIdx="9" presStyleCnt="10" custScaleX="147772" custRadScaleRad="108418" custRadScaleInc="-36760">
        <dgm:presLayoutVars>
          <dgm:bulletEnabled val="1"/>
        </dgm:presLayoutVars>
      </dgm:prSet>
      <dgm:spPr/>
      <dgm:t>
        <a:bodyPr/>
        <a:lstStyle/>
        <a:p>
          <a:endParaRPr lang="en-US"/>
        </a:p>
      </dgm:t>
    </dgm:pt>
  </dgm:ptLst>
  <dgm:cxnLst>
    <dgm:cxn modelId="{1031C48E-F0D7-4E0C-8151-DBEA5376BA1A}" srcId="{BBF0288C-1CDA-41DA-A06E-187A47B70702}" destId="{C996FF4C-D66C-432C-AD8F-1DD21BC468B7}" srcOrd="1" destOrd="0" parTransId="{0C538C70-5FB4-44BD-8F41-C6CCE412023C}" sibTransId="{1D634D66-A4A0-44CC-A0FA-4165C915A681}"/>
    <dgm:cxn modelId="{39281AF5-C2CA-471F-81E8-37A2A5506538}" type="presOf" srcId="{C2AFFDBB-CD95-48CD-ACD0-E3595DEFE246}" destId="{C86CBCFB-F06B-4A65-A4ED-DB7EB22B08CE}" srcOrd="0" destOrd="0" presId="urn:microsoft.com/office/officeart/2005/8/layout/radial1"/>
    <dgm:cxn modelId="{A053F73A-794E-4591-AADC-935C3836310B}" type="presOf" srcId="{FC0F4BB7-69BA-44C3-852E-D2E3491B4FDE}" destId="{B1B8FC8E-929F-427F-8EDE-2CB87766D7DD}" srcOrd="1" destOrd="0" presId="urn:microsoft.com/office/officeart/2005/8/layout/radial1"/>
    <dgm:cxn modelId="{EC0DFFAA-6BB4-4068-A4FC-02F4B72431C5}" type="presOf" srcId="{37C49673-6608-4BC9-8D4A-69559A496EDB}" destId="{84CBD7C6-62A0-4320-B094-BD807DE59441}" srcOrd="0" destOrd="0" presId="urn:microsoft.com/office/officeart/2005/8/layout/radial1"/>
    <dgm:cxn modelId="{FBCE2B46-3875-42F1-A161-E8EF40A69831}" type="presOf" srcId="{E6CBE31E-3C3D-49B0-AC67-ACBEA2BCC09F}" destId="{91D2659C-2C1D-4040-B370-9037B9B6C710}" srcOrd="0" destOrd="0" presId="urn:microsoft.com/office/officeart/2005/8/layout/radial1"/>
    <dgm:cxn modelId="{FCB28972-ABA2-44AB-9CD0-1CF55BD9F4F1}" type="presOf" srcId="{78F9EEE8-1DD6-4C78-A5E8-ADB1A631FF47}" destId="{E66A2EA4-022A-449F-BC99-4F7451001581}" srcOrd="1" destOrd="0" presId="urn:microsoft.com/office/officeart/2005/8/layout/radial1"/>
    <dgm:cxn modelId="{BE32F434-79EB-44E3-9C3A-3FD2611CA095}" type="presOf" srcId="{CB82F922-AE61-41C6-9A32-22ADCE7A2630}" destId="{6D647E11-AF75-450F-984F-EE68A19888CD}" srcOrd="0" destOrd="0" presId="urn:microsoft.com/office/officeart/2005/8/layout/radial1"/>
    <dgm:cxn modelId="{F4B7EC73-3F8E-4821-B663-D9567CCD30E0}" type="presOf" srcId="{E2D48302-888A-4220-A278-7C5ED5FF1C12}" destId="{CA2F3F6A-31C0-4FC5-8676-B142D3E26F7A}" srcOrd="1" destOrd="0" presId="urn:microsoft.com/office/officeart/2005/8/layout/radial1"/>
    <dgm:cxn modelId="{BB6F8244-C7D2-43F8-8045-EAB4AA83BC76}" type="presOf" srcId="{51D7BC92-E9B6-46D9-AF8A-4E6E6D6CCF37}" destId="{A9BE9046-AB97-4FAD-BD65-7B4124D72A32}" srcOrd="1" destOrd="0" presId="urn:microsoft.com/office/officeart/2005/8/layout/radial1"/>
    <dgm:cxn modelId="{3C6CE42B-3945-4274-A220-3933C02592B6}" srcId="{C2AFFDBB-CD95-48CD-ACD0-E3595DEFE246}" destId="{CB82F922-AE61-41C6-9A32-22ADCE7A2630}" srcOrd="9" destOrd="0" parTransId="{C8FE2850-492C-492D-9CC6-644C0A4CF742}" sibTransId="{4799C1AA-B5DA-43FA-A308-FA81F1AF59FA}"/>
    <dgm:cxn modelId="{8D7435C4-4B34-4C6B-90AA-C0AA61A11CFA}" type="presOf" srcId="{85AE6DB9-4A9D-49AD-B7B6-794EE33ED294}" destId="{DE0B3308-9716-496A-A8F6-618AF5003468}" srcOrd="1" destOrd="0" presId="urn:microsoft.com/office/officeart/2005/8/layout/radial1"/>
    <dgm:cxn modelId="{B6D84EDE-9426-4EF1-BFAB-8F1B06AA5291}" type="presOf" srcId="{C8FE2850-492C-492D-9CC6-644C0A4CF742}" destId="{8169355C-CCD6-4393-B3EF-D209F3240E40}" srcOrd="1" destOrd="0" presId="urn:microsoft.com/office/officeart/2005/8/layout/radial1"/>
    <dgm:cxn modelId="{9E69673E-41FB-4817-B97D-C7EC42BCC370}" type="presOf" srcId="{BBF0288C-1CDA-41DA-A06E-187A47B70702}" destId="{FD3C432D-AF52-47A1-976B-0BED74CA3297}" srcOrd="0" destOrd="0" presId="urn:microsoft.com/office/officeart/2005/8/layout/radial1"/>
    <dgm:cxn modelId="{1ECE8483-C2CE-4E12-B3CB-97BF645AD3EB}" type="presOf" srcId="{22995463-4F4F-41FF-910D-05A98702250F}" destId="{69A26004-B428-47CC-8A35-DDE73782A66A}" srcOrd="0" destOrd="0" presId="urn:microsoft.com/office/officeart/2005/8/layout/radial1"/>
    <dgm:cxn modelId="{4B211CAD-DF07-4A62-BC96-35D476F82FD6}" type="presOf" srcId="{4AA01BDE-5348-4190-A47A-49ECD6329DE6}" destId="{D538DF36-4CA6-45F4-8715-7AF2B6B2D43E}" srcOrd="0" destOrd="0" presId="urn:microsoft.com/office/officeart/2005/8/layout/radial1"/>
    <dgm:cxn modelId="{44414D4B-909F-41A5-948F-A04E2E9E245A}" srcId="{C2AFFDBB-CD95-48CD-ACD0-E3595DEFE246}" destId="{4239ABF0-B549-47F7-A0FB-DC0763FBF7B1}" srcOrd="3" destOrd="0" parTransId="{51D7BC92-E9B6-46D9-AF8A-4E6E6D6CCF37}" sibTransId="{B0653F10-458A-4BB2-AA7F-A5EE3A03869D}"/>
    <dgm:cxn modelId="{BDCC8450-4B9A-468F-A0A2-3C25AC2F8612}" srcId="{C2AFFDBB-CD95-48CD-ACD0-E3595DEFE246}" destId="{22995463-4F4F-41FF-910D-05A98702250F}" srcOrd="2" destOrd="0" parTransId="{37C49673-6608-4BC9-8D4A-69559A496EDB}" sibTransId="{AEA5A512-A9D7-4E9F-8203-B051717EE3BA}"/>
    <dgm:cxn modelId="{63719A30-16EE-4A5E-83E1-A65DA9E79420}" srcId="{C2AFFDBB-CD95-48CD-ACD0-E3595DEFE246}" destId="{7F2729B7-E7C3-4CD3-8B3F-08E64C345FD1}" srcOrd="5" destOrd="0" parTransId="{78F9EEE8-1DD6-4C78-A5E8-ADB1A631FF47}" sibTransId="{A32DCE8E-880D-4A79-A871-25FBF887F46A}"/>
    <dgm:cxn modelId="{FCD7B821-C3CB-413B-8406-144E1F17E667}" type="presOf" srcId="{B899AE48-2084-4AAC-A04F-18E9E6A1E58C}" destId="{74D2BBDE-7F76-4022-9E3C-4FDC0B811442}" srcOrd="0" destOrd="0" presId="urn:microsoft.com/office/officeart/2005/8/layout/radial1"/>
    <dgm:cxn modelId="{60964FA3-6B6E-46AA-9910-3325947F76EC}" type="presOf" srcId="{2CB9D510-30E6-43F4-B89A-F36C3A13C946}" destId="{835B130C-BCE2-447F-B28B-BF45574ECC10}" srcOrd="0" destOrd="0" presId="urn:microsoft.com/office/officeart/2005/8/layout/radial1"/>
    <dgm:cxn modelId="{CBABED54-67FD-45F5-8101-6AA39A8478EE}" type="presOf" srcId="{2135C03B-0238-49E0-A2FB-8855CEC816D8}" destId="{A343A259-5731-48EA-8EA4-BB3FBD4E02D8}" srcOrd="0" destOrd="0" presId="urn:microsoft.com/office/officeart/2005/8/layout/radial1"/>
    <dgm:cxn modelId="{DD00CE5A-1569-4B09-83CC-7E6B974A64A2}" srcId="{C2AFFDBB-CD95-48CD-ACD0-E3595DEFE246}" destId="{F6825133-8668-460E-8190-35FDF8D78EF4}" srcOrd="1" destOrd="0" parTransId="{FC0F4BB7-69BA-44C3-852E-D2E3491B4FDE}" sibTransId="{D3EFE38F-50A7-4F2E-AE1A-0AA03BEE3148}"/>
    <dgm:cxn modelId="{65DF12A5-A3FD-49E7-A331-EDBC4685526B}" type="presOf" srcId="{946176FE-0BBA-4D04-AB10-1B5209B2AACB}" destId="{70FF9675-397D-4F7D-A5B1-88E3B3DDA697}" srcOrd="1" destOrd="0" presId="urn:microsoft.com/office/officeart/2005/8/layout/radial1"/>
    <dgm:cxn modelId="{1D01A613-157C-4DEA-89B8-A0F97754E2B8}" srcId="{C2AFFDBB-CD95-48CD-ACD0-E3595DEFE246}" destId="{2135C03B-0238-49E0-A2FB-8855CEC816D8}" srcOrd="8" destOrd="0" parTransId="{E6CBE31E-3C3D-49B0-AC67-ACBEA2BCC09F}" sibTransId="{FA64CAEB-1141-426E-B7A9-FF2E8E898FF5}"/>
    <dgm:cxn modelId="{B9643764-D8D0-48F6-8226-C50D9418AD5B}" type="presOf" srcId="{627A7408-8578-48C7-B629-929EE086FB6F}" destId="{5358718D-8305-4B93-B0C9-0B168833AD39}" srcOrd="0" destOrd="0" presId="urn:microsoft.com/office/officeart/2005/8/layout/radial1"/>
    <dgm:cxn modelId="{53E837ED-453A-43AA-A5C4-98FB4D01D7CE}" type="presOf" srcId="{85AE6DB9-4A9D-49AD-B7B6-794EE33ED294}" destId="{244128C0-64E0-420B-88F5-B9296F3FD96A}" srcOrd="0" destOrd="0" presId="urn:microsoft.com/office/officeart/2005/8/layout/radial1"/>
    <dgm:cxn modelId="{221EDEB0-0B41-4177-AF3F-9C28DB870FB2}" type="presOf" srcId="{37C9AB5F-F897-4F89-B9DD-8BE649DC3BBD}" destId="{8B3663FD-E508-417F-B669-FE9064EE1E13}" srcOrd="1" destOrd="0" presId="urn:microsoft.com/office/officeart/2005/8/layout/radial1"/>
    <dgm:cxn modelId="{8B9EEC7C-2E4A-45DF-B66C-E676AEE76CCE}" type="presOf" srcId="{946176FE-0BBA-4D04-AB10-1B5209B2AACB}" destId="{5CE80AE4-2521-42C4-A283-7D69B500908D}" srcOrd="0" destOrd="0" presId="urn:microsoft.com/office/officeart/2005/8/layout/radial1"/>
    <dgm:cxn modelId="{C05AD915-B830-454C-96E2-2ED10994BA8E}" type="presOf" srcId="{C8FE2850-492C-492D-9CC6-644C0A4CF742}" destId="{E3049D56-349E-4CB7-90A7-6F5DFD08A384}" srcOrd="0" destOrd="0" presId="urn:microsoft.com/office/officeart/2005/8/layout/radial1"/>
    <dgm:cxn modelId="{6471FE4F-10E2-4BD6-B523-CE590A042301}" type="presOf" srcId="{7F2729B7-E7C3-4CD3-8B3F-08E64C345FD1}" destId="{AB250BCD-3CB2-4317-8F86-9BDABAB65A4B}" srcOrd="0" destOrd="0" presId="urn:microsoft.com/office/officeart/2005/8/layout/radial1"/>
    <dgm:cxn modelId="{FA101998-33A8-4306-9CD2-399ABF6A92C1}" type="presOf" srcId="{37C49673-6608-4BC9-8D4A-69559A496EDB}" destId="{170BBAD9-A237-41E9-87E9-0AC956AD78F1}" srcOrd="1" destOrd="0" presId="urn:microsoft.com/office/officeart/2005/8/layout/radial1"/>
    <dgm:cxn modelId="{42AF29E8-0605-4282-8571-4756C4E65DC8}" type="presOf" srcId="{E2D48302-888A-4220-A278-7C5ED5FF1C12}" destId="{6EB0E182-4856-4C58-9E7D-F21F76BAE322}" srcOrd="0" destOrd="0" presId="urn:microsoft.com/office/officeart/2005/8/layout/radial1"/>
    <dgm:cxn modelId="{9155BB07-EC58-4D1E-A923-4AFBC03AA9DF}" srcId="{C2AFFDBB-CD95-48CD-ACD0-E3595DEFE246}" destId="{B899AE48-2084-4AAC-A04F-18E9E6A1E58C}" srcOrd="7" destOrd="0" parTransId="{946176FE-0BBA-4D04-AB10-1B5209B2AACB}" sibTransId="{44FE113C-79FD-41A0-AE5F-F87C3739F1BF}"/>
    <dgm:cxn modelId="{CFE1580C-5913-40FD-9ACF-861C36D0633F}" srcId="{C2AFFDBB-CD95-48CD-ACD0-E3595DEFE246}" destId="{4AA01BDE-5348-4190-A47A-49ECD6329DE6}" srcOrd="0" destOrd="0" parTransId="{85AE6DB9-4A9D-49AD-B7B6-794EE33ED294}" sibTransId="{550EFF19-8F23-44BB-8BB7-2D1BD6573B0E}"/>
    <dgm:cxn modelId="{B3062299-C075-456B-A7E3-33348AE5EBA7}" type="presOf" srcId="{78F9EEE8-1DD6-4C78-A5E8-ADB1A631FF47}" destId="{1BE3767B-9048-4BC8-87EB-A616AB5E80D6}" srcOrd="0" destOrd="0" presId="urn:microsoft.com/office/officeart/2005/8/layout/radial1"/>
    <dgm:cxn modelId="{45B5A33F-AEA3-4B5A-9CAE-7CA9229185EA}" type="presOf" srcId="{37C9AB5F-F897-4F89-B9DD-8BE649DC3BBD}" destId="{2E637EF0-D02A-4A53-A018-80FD715A82F0}" srcOrd="0" destOrd="0" presId="urn:microsoft.com/office/officeart/2005/8/layout/radial1"/>
    <dgm:cxn modelId="{41CEDED3-A3AC-43AD-9C39-A733D299B7CD}" srcId="{BBF0288C-1CDA-41DA-A06E-187A47B70702}" destId="{C2AFFDBB-CD95-48CD-ACD0-E3595DEFE246}" srcOrd="0" destOrd="0" parTransId="{6E87A6F9-ABA3-483D-A28C-FF6FC80BEF81}" sibTransId="{177F0E6D-BE2F-4EAD-8100-B10B2F6D13E6}"/>
    <dgm:cxn modelId="{41C945B8-E17E-4CBC-B68C-5631C7A8B638}" type="presOf" srcId="{4239ABF0-B549-47F7-A0FB-DC0763FBF7B1}" destId="{2F66B1B9-0510-46B6-80D5-192CC56377F5}" srcOrd="0" destOrd="0" presId="urn:microsoft.com/office/officeart/2005/8/layout/radial1"/>
    <dgm:cxn modelId="{AC12054B-6666-4651-9656-F353FA4E97E7}" type="presOf" srcId="{F6825133-8668-460E-8190-35FDF8D78EF4}" destId="{C2D3C5D7-6E35-4F85-8026-DAB4A8BD574E}" srcOrd="0" destOrd="0" presId="urn:microsoft.com/office/officeart/2005/8/layout/radial1"/>
    <dgm:cxn modelId="{0829EAD6-624A-44A4-9170-9FF25B316228}" srcId="{C2AFFDBB-CD95-48CD-ACD0-E3595DEFE246}" destId="{627A7408-8578-48C7-B629-929EE086FB6F}" srcOrd="6" destOrd="0" parTransId="{E2D48302-888A-4220-A278-7C5ED5FF1C12}" sibTransId="{55EFF6B9-BBF4-4F35-B134-8E33E888FEF4}"/>
    <dgm:cxn modelId="{2016B97D-C0E4-420D-8FBC-0248B1251714}" type="presOf" srcId="{FC0F4BB7-69BA-44C3-852E-D2E3491B4FDE}" destId="{5B1195BA-E76E-4953-AD70-C48EEE769FA2}" srcOrd="0" destOrd="0" presId="urn:microsoft.com/office/officeart/2005/8/layout/radial1"/>
    <dgm:cxn modelId="{AA275E63-2D7F-42F8-B72D-A2324EA3B330}" type="presOf" srcId="{E6CBE31E-3C3D-49B0-AC67-ACBEA2BCC09F}" destId="{78872881-AEB7-4D42-9BB3-62E3BC9BEAB2}" srcOrd="1" destOrd="0" presId="urn:microsoft.com/office/officeart/2005/8/layout/radial1"/>
    <dgm:cxn modelId="{93B56F60-1FCE-4238-B738-5712E00F4E2C}" srcId="{C2AFFDBB-CD95-48CD-ACD0-E3595DEFE246}" destId="{2CB9D510-30E6-43F4-B89A-F36C3A13C946}" srcOrd="4" destOrd="0" parTransId="{37C9AB5F-F897-4F89-B9DD-8BE649DC3BBD}" sibTransId="{ED3CFC91-3B5A-4F56-9B6E-D2E5186CCD3E}"/>
    <dgm:cxn modelId="{19BCB09E-8825-4995-9316-B25B173C7F12}" type="presOf" srcId="{51D7BC92-E9B6-46D9-AF8A-4E6E6D6CCF37}" destId="{6E183100-C6AB-4D4D-8FB3-E2292B61F728}" srcOrd="0" destOrd="0" presId="urn:microsoft.com/office/officeart/2005/8/layout/radial1"/>
    <dgm:cxn modelId="{4D331CA7-194E-4C84-B9EB-C039FC61B732}" type="presParOf" srcId="{FD3C432D-AF52-47A1-976B-0BED74CA3297}" destId="{C86CBCFB-F06B-4A65-A4ED-DB7EB22B08CE}" srcOrd="0" destOrd="0" presId="urn:microsoft.com/office/officeart/2005/8/layout/radial1"/>
    <dgm:cxn modelId="{96F70F01-BEFA-48DE-B867-03814890FDEF}" type="presParOf" srcId="{FD3C432D-AF52-47A1-976B-0BED74CA3297}" destId="{244128C0-64E0-420B-88F5-B9296F3FD96A}" srcOrd="1" destOrd="0" presId="urn:microsoft.com/office/officeart/2005/8/layout/radial1"/>
    <dgm:cxn modelId="{532C6989-5EB2-4CCD-AC8D-CEF926E291BF}" type="presParOf" srcId="{244128C0-64E0-420B-88F5-B9296F3FD96A}" destId="{DE0B3308-9716-496A-A8F6-618AF5003468}" srcOrd="0" destOrd="0" presId="urn:microsoft.com/office/officeart/2005/8/layout/radial1"/>
    <dgm:cxn modelId="{7368F631-F2D1-47EB-A1F1-5A4F097118FD}" type="presParOf" srcId="{FD3C432D-AF52-47A1-976B-0BED74CA3297}" destId="{D538DF36-4CA6-45F4-8715-7AF2B6B2D43E}" srcOrd="2" destOrd="0" presId="urn:microsoft.com/office/officeart/2005/8/layout/radial1"/>
    <dgm:cxn modelId="{D95B109A-45D0-4790-A8E3-90C174689B16}" type="presParOf" srcId="{FD3C432D-AF52-47A1-976B-0BED74CA3297}" destId="{5B1195BA-E76E-4953-AD70-C48EEE769FA2}" srcOrd="3" destOrd="0" presId="urn:microsoft.com/office/officeart/2005/8/layout/radial1"/>
    <dgm:cxn modelId="{C9AEF2E3-346B-4A29-BC84-B35E4BD69DE5}" type="presParOf" srcId="{5B1195BA-E76E-4953-AD70-C48EEE769FA2}" destId="{B1B8FC8E-929F-427F-8EDE-2CB87766D7DD}" srcOrd="0" destOrd="0" presId="urn:microsoft.com/office/officeart/2005/8/layout/radial1"/>
    <dgm:cxn modelId="{0791D20D-8F92-487D-9A30-517A64EB15A5}" type="presParOf" srcId="{FD3C432D-AF52-47A1-976B-0BED74CA3297}" destId="{C2D3C5D7-6E35-4F85-8026-DAB4A8BD574E}" srcOrd="4" destOrd="0" presId="urn:microsoft.com/office/officeart/2005/8/layout/radial1"/>
    <dgm:cxn modelId="{808AE171-9630-4BD6-985F-DD61FE030981}" type="presParOf" srcId="{FD3C432D-AF52-47A1-976B-0BED74CA3297}" destId="{84CBD7C6-62A0-4320-B094-BD807DE59441}" srcOrd="5" destOrd="0" presId="urn:microsoft.com/office/officeart/2005/8/layout/radial1"/>
    <dgm:cxn modelId="{80B6F029-4F31-4432-9526-9124EB2B058F}" type="presParOf" srcId="{84CBD7C6-62A0-4320-B094-BD807DE59441}" destId="{170BBAD9-A237-41E9-87E9-0AC956AD78F1}" srcOrd="0" destOrd="0" presId="urn:microsoft.com/office/officeart/2005/8/layout/radial1"/>
    <dgm:cxn modelId="{074E4DFD-5BD0-437A-915C-3B3A73B470D3}" type="presParOf" srcId="{FD3C432D-AF52-47A1-976B-0BED74CA3297}" destId="{69A26004-B428-47CC-8A35-DDE73782A66A}" srcOrd="6" destOrd="0" presId="urn:microsoft.com/office/officeart/2005/8/layout/radial1"/>
    <dgm:cxn modelId="{C10AFE0C-0FF7-4CED-A872-5CDE58D26BF6}" type="presParOf" srcId="{FD3C432D-AF52-47A1-976B-0BED74CA3297}" destId="{6E183100-C6AB-4D4D-8FB3-E2292B61F728}" srcOrd="7" destOrd="0" presId="urn:microsoft.com/office/officeart/2005/8/layout/radial1"/>
    <dgm:cxn modelId="{37D9BE82-393C-41C1-A504-6364C0CCF32E}" type="presParOf" srcId="{6E183100-C6AB-4D4D-8FB3-E2292B61F728}" destId="{A9BE9046-AB97-4FAD-BD65-7B4124D72A32}" srcOrd="0" destOrd="0" presId="urn:microsoft.com/office/officeart/2005/8/layout/radial1"/>
    <dgm:cxn modelId="{ABAF04E1-8F2D-4F52-8BD5-EBA5D353F7B8}" type="presParOf" srcId="{FD3C432D-AF52-47A1-976B-0BED74CA3297}" destId="{2F66B1B9-0510-46B6-80D5-192CC56377F5}" srcOrd="8" destOrd="0" presId="urn:microsoft.com/office/officeart/2005/8/layout/radial1"/>
    <dgm:cxn modelId="{47B69098-8776-4660-AE1D-730847F4D2A7}" type="presParOf" srcId="{FD3C432D-AF52-47A1-976B-0BED74CA3297}" destId="{2E637EF0-D02A-4A53-A018-80FD715A82F0}" srcOrd="9" destOrd="0" presId="urn:microsoft.com/office/officeart/2005/8/layout/radial1"/>
    <dgm:cxn modelId="{A4F7DFCD-234C-4EB8-A8A5-729180E4F648}" type="presParOf" srcId="{2E637EF0-D02A-4A53-A018-80FD715A82F0}" destId="{8B3663FD-E508-417F-B669-FE9064EE1E13}" srcOrd="0" destOrd="0" presId="urn:microsoft.com/office/officeart/2005/8/layout/radial1"/>
    <dgm:cxn modelId="{0F87EB5B-8B56-4DA4-839D-3F90D781ADC0}" type="presParOf" srcId="{FD3C432D-AF52-47A1-976B-0BED74CA3297}" destId="{835B130C-BCE2-447F-B28B-BF45574ECC10}" srcOrd="10" destOrd="0" presId="urn:microsoft.com/office/officeart/2005/8/layout/radial1"/>
    <dgm:cxn modelId="{75C2C013-B0EB-458C-85E0-320F095B8F84}" type="presParOf" srcId="{FD3C432D-AF52-47A1-976B-0BED74CA3297}" destId="{1BE3767B-9048-4BC8-87EB-A616AB5E80D6}" srcOrd="11" destOrd="0" presId="urn:microsoft.com/office/officeart/2005/8/layout/radial1"/>
    <dgm:cxn modelId="{3575527B-1D9D-464D-87F4-49E4D4F071EC}" type="presParOf" srcId="{1BE3767B-9048-4BC8-87EB-A616AB5E80D6}" destId="{E66A2EA4-022A-449F-BC99-4F7451001581}" srcOrd="0" destOrd="0" presId="urn:microsoft.com/office/officeart/2005/8/layout/radial1"/>
    <dgm:cxn modelId="{746A1425-33D5-4A5A-96DC-992030FFCDB6}" type="presParOf" srcId="{FD3C432D-AF52-47A1-976B-0BED74CA3297}" destId="{AB250BCD-3CB2-4317-8F86-9BDABAB65A4B}" srcOrd="12" destOrd="0" presId="urn:microsoft.com/office/officeart/2005/8/layout/radial1"/>
    <dgm:cxn modelId="{10809BB3-6E9E-4ADE-8A38-16022A74452E}" type="presParOf" srcId="{FD3C432D-AF52-47A1-976B-0BED74CA3297}" destId="{6EB0E182-4856-4C58-9E7D-F21F76BAE322}" srcOrd="13" destOrd="0" presId="urn:microsoft.com/office/officeart/2005/8/layout/radial1"/>
    <dgm:cxn modelId="{C57C2E4E-26E4-4644-BE3F-57A6B42F448F}" type="presParOf" srcId="{6EB0E182-4856-4C58-9E7D-F21F76BAE322}" destId="{CA2F3F6A-31C0-4FC5-8676-B142D3E26F7A}" srcOrd="0" destOrd="0" presId="urn:microsoft.com/office/officeart/2005/8/layout/radial1"/>
    <dgm:cxn modelId="{915CC6D8-F0D1-4E4F-A6F8-1562055AE2EC}" type="presParOf" srcId="{FD3C432D-AF52-47A1-976B-0BED74CA3297}" destId="{5358718D-8305-4B93-B0C9-0B168833AD39}" srcOrd="14" destOrd="0" presId="urn:microsoft.com/office/officeart/2005/8/layout/radial1"/>
    <dgm:cxn modelId="{B837E575-D243-419C-8F54-4E795F9DC90F}" type="presParOf" srcId="{FD3C432D-AF52-47A1-976B-0BED74CA3297}" destId="{5CE80AE4-2521-42C4-A283-7D69B500908D}" srcOrd="15" destOrd="0" presId="urn:microsoft.com/office/officeart/2005/8/layout/radial1"/>
    <dgm:cxn modelId="{02C4D70C-41F1-4494-AC01-737B64DE00AE}" type="presParOf" srcId="{5CE80AE4-2521-42C4-A283-7D69B500908D}" destId="{70FF9675-397D-4F7D-A5B1-88E3B3DDA697}" srcOrd="0" destOrd="0" presId="urn:microsoft.com/office/officeart/2005/8/layout/radial1"/>
    <dgm:cxn modelId="{86AFA0F6-7C7A-42BC-95A3-7D05B9C6076B}" type="presParOf" srcId="{FD3C432D-AF52-47A1-976B-0BED74CA3297}" destId="{74D2BBDE-7F76-4022-9E3C-4FDC0B811442}" srcOrd="16" destOrd="0" presId="urn:microsoft.com/office/officeart/2005/8/layout/radial1"/>
    <dgm:cxn modelId="{F4781985-605F-4AA6-8317-177B1B3D5639}" type="presParOf" srcId="{FD3C432D-AF52-47A1-976B-0BED74CA3297}" destId="{91D2659C-2C1D-4040-B370-9037B9B6C710}" srcOrd="17" destOrd="0" presId="urn:microsoft.com/office/officeart/2005/8/layout/radial1"/>
    <dgm:cxn modelId="{A1D603F3-16F0-4D05-8463-7519348F0D6B}" type="presParOf" srcId="{91D2659C-2C1D-4040-B370-9037B9B6C710}" destId="{78872881-AEB7-4D42-9BB3-62E3BC9BEAB2}" srcOrd="0" destOrd="0" presId="urn:microsoft.com/office/officeart/2005/8/layout/radial1"/>
    <dgm:cxn modelId="{34C91B70-C248-4851-9AC8-BC19AA812CE1}" type="presParOf" srcId="{FD3C432D-AF52-47A1-976B-0BED74CA3297}" destId="{A343A259-5731-48EA-8EA4-BB3FBD4E02D8}" srcOrd="18" destOrd="0" presId="urn:microsoft.com/office/officeart/2005/8/layout/radial1"/>
    <dgm:cxn modelId="{981C7671-359D-4BA7-928D-C32B326FC036}" type="presParOf" srcId="{FD3C432D-AF52-47A1-976B-0BED74CA3297}" destId="{E3049D56-349E-4CB7-90A7-6F5DFD08A384}" srcOrd="19" destOrd="0" presId="urn:microsoft.com/office/officeart/2005/8/layout/radial1"/>
    <dgm:cxn modelId="{BD3C99F2-3B68-4219-9472-08D8ADBF0B54}" type="presParOf" srcId="{E3049D56-349E-4CB7-90A7-6F5DFD08A384}" destId="{8169355C-CCD6-4393-B3EF-D209F3240E40}" srcOrd="0" destOrd="0" presId="urn:microsoft.com/office/officeart/2005/8/layout/radial1"/>
    <dgm:cxn modelId="{490A3B27-BBDD-4C4C-B41A-3EC202472B11}" type="presParOf" srcId="{FD3C432D-AF52-47A1-976B-0BED74CA3297}" destId="{6D647E11-AF75-450F-984F-EE68A19888CD}" srcOrd="20" destOrd="0" presId="urn:microsoft.com/office/officeart/2005/8/layout/radial1"/>
  </dgm:cxnLst>
  <dgm:bg/>
  <dgm:whole/>
</dgm:dataModel>
</file>

<file path=ppt/diagrams/data7.xml><?xml version="1.0" encoding="utf-8"?>
<dgm:dataModel xmlns:dgm="http://schemas.openxmlformats.org/drawingml/2006/diagram" xmlns:a="http://schemas.openxmlformats.org/drawingml/2006/main">
  <dgm:ptLst>
    <dgm:pt modelId="{7AC7B9FD-C6F5-40EA-8E2A-913A91AF088B}" type="doc">
      <dgm:prSet loTypeId="urn:microsoft.com/office/officeart/2005/8/layout/vList6" loCatId="list" qsTypeId="urn:microsoft.com/office/officeart/2005/8/quickstyle/simple1" qsCatId="simple" csTypeId="urn:microsoft.com/office/officeart/2005/8/colors/accent0_1" csCatId="mainScheme" phldr="1"/>
      <dgm:spPr/>
      <dgm:t>
        <a:bodyPr/>
        <a:lstStyle/>
        <a:p>
          <a:endParaRPr lang="en-US"/>
        </a:p>
      </dgm:t>
    </dgm:pt>
    <dgm:pt modelId="{E109B031-787F-47CB-9D1D-7E0AD35FA52A}">
      <dgm:prSet phldrT="[Text]" custT="1"/>
      <dgm:spPr/>
      <dgm:t>
        <a:bodyPr/>
        <a:lstStyle/>
        <a:p>
          <a:r>
            <a:rPr lang="ro-RO" sz="2800" dirty="0" smtClean="0"/>
            <a:t>Elaborarea documentației tehnico-economice</a:t>
          </a:r>
          <a:endParaRPr lang="en-US" sz="2800" dirty="0"/>
        </a:p>
      </dgm:t>
    </dgm:pt>
    <dgm:pt modelId="{98C3D58A-7C1E-4424-AF1C-1A86FD55DB91}" type="parTrans" cxnId="{17B0441A-F237-49CF-8F10-E7602AC0AB34}">
      <dgm:prSet/>
      <dgm:spPr/>
      <dgm:t>
        <a:bodyPr/>
        <a:lstStyle/>
        <a:p>
          <a:endParaRPr lang="en-US" sz="1800"/>
        </a:p>
      </dgm:t>
    </dgm:pt>
    <dgm:pt modelId="{91783B9E-A4A5-4455-95A1-FFBA59D0C93D}" type="sibTrans" cxnId="{17B0441A-F237-49CF-8F10-E7602AC0AB34}">
      <dgm:prSet/>
      <dgm:spPr/>
      <dgm:t>
        <a:bodyPr/>
        <a:lstStyle/>
        <a:p>
          <a:endParaRPr lang="en-US" sz="1800"/>
        </a:p>
      </dgm:t>
    </dgm:pt>
    <dgm:pt modelId="{DDE6CE29-B9C0-4D2D-B752-706D7F5991B3}">
      <dgm:prSet phldrT="[Text]" custT="1"/>
      <dgm:spPr/>
      <dgm:t>
        <a:bodyPr/>
        <a:lstStyle/>
        <a:p>
          <a:r>
            <a:rPr lang="ro-RO" sz="2400" dirty="0" smtClean="0"/>
            <a:t>pentru extinderea zonelor pietonale din str. Aurel Lazar</a:t>
          </a:r>
          <a:endParaRPr lang="en-US" sz="2400" dirty="0"/>
        </a:p>
      </dgm:t>
    </dgm:pt>
    <dgm:pt modelId="{7F78829E-1927-4A81-B295-DAEE8C64BD1B}" type="parTrans" cxnId="{A62DFD17-A182-4817-91D2-A69DB008CE19}">
      <dgm:prSet/>
      <dgm:spPr/>
      <dgm:t>
        <a:bodyPr/>
        <a:lstStyle/>
        <a:p>
          <a:endParaRPr lang="en-US" sz="1800"/>
        </a:p>
      </dgm:t>
    </dgm:pt>
    <dgm:pt modelId="{D699EA50-613A-4C41-B315-706F870593A0}" type="sibTrans" cxnId="{A62DFD17-A182-4817-91D2-A69DB008CE19}">
      <dgm:prSet/>
      <dgm:spPr/>
      <dgm:t>
        <a:bodyPr/>
        <a:lstStyle/>
        <a:p>
          <a:endParaRPr lang="en-US" sz="1800"/>
        </a:p>
      </dgm:t>
    </dgm:pt>
    <dgm:pt modelId="{84539429-FA38-4FB1-A2BC-D461C8894F21}">
      <dgm:prSet phldrT="[Text]" custT="1"/>
      <dgm:spPr/>
      <dgm:t>
        <a:bodyPr/>
        <a:lstStyle/>
        <a:p>
          <a:r>
            <a:rPr lang="ro-RO" sz="2800" dirty="0" smtClean="0"/>
            <a:t>Montarea unor indicatoare si placute informative </a:t>
          </a:r>
          <a:endParaRPr lang="en-US" sz="2800" dirty="0"/>
        </a:p>
      </dgm:t>
    </dgm:pt>
    <dgm:pt modelId="{1ECD5E96-2EA6-432A-9767-7BB4140CC719}" type="parTrans" cxnId="{711DE835-5F0C-463F-8080-63EDF6B79F7F}">
      <dgm:prSet/>
      <dgm:spPr/>
      <dgm:t>
        <a:bodyPr/>
        <a:lstStyle/>
        <a:p>
          <a:endParaRPr lang="en-US" sz="1800"/>
        </a:p>
      </dgm:t>
    </dgm:pt>
    <dgm:pt modelId="{2F2893F9-1810-4C22-952C-CB28AEC100B6}" type="sibTrans" cxnId="{711DE835-5F0C-463F-8080-63EDF6B79F7F}">
      <dgm:prSet/>
      <dgm:spPr/>
      <dgm:t>
        <a:bodyPr/>
        <a:lstStyle/>
        <a:p>
          <a:endParaRPr lang="en-US" sz="1800"/>
        </a:p>
      </dgm:t>
    </dgm:pt>
    <dgm:pt modelId="{64B55E7B-E27C-45A6-AE84-13C35079FEED}">
      <dgm:prSet phldrT="[Text]" custT="1"/>
      <dgm:spPr/>
      <dgm:t>
        <a:bodyPr/>
        <a:lstStyle/>
        <a:p>
          <a:pPr algn="l"/>
          <a:r>
            <a:rPr lang="ro-RO" sz="1800" dirty="0" smtClean="0"/>
            <a:t>localizarea atracțiilor turistice principale, </a:t>
          </a:r>
          <a:endParaRPr lang="en-US" sz="1800" dirty="0"/>
        </a:p>
      </dgm:t>
    </dgm:pt>
    <dgm:pt modelId="{A4017958-71FC-4C5C-9D0B-0B5DD0CFE91A}" type="parTrans" cxnId="{4B81696D-8B9D-412A-A844-E966EDAB8CB1}">
      <dgm:prSet/>
      <dgm:spPr/>
      <dgm:t>
        <a:bodyPr/>
        <a:lstStyle/>
        <a:p>
          <a:endParaRPr lang="en-US" sz="1800"/>
        </a:p>
      </dgm:t>
    </dgm:pt>
    <dgm:pt modelId="{26065B6B-0AC4-488D-AF20-11A16E94F28E}" type="sibTrans" cxnId="{4B81696D-8B9D-412A-A844-E966EDAB8CB1}">
      <dgm:prSet/>
      <dgm:spPr/>
      <dgm:t>
        <a:bodyPr/>
        <a:lstStyle/>
        <a:p>
          <a:endParaRPr lang="en-US" sz="1800"/>
        </a:p>
      </dgm:t>
    </dgm:pt>
    <dgm:pt modelId="{35FE741F-9D4B-461C-AA1E-A286B656D4B4}">
      <dgm:prSet phldrT="[Text]" custT="1"/>
      <dgm:spPr/>
      <dgm:t>
        <a:bodyPr/>
        <a:lstStyle/>
        <a:p>
          <a:pPr algn="l"/>
          <a:r>
            <a:rPr lang="ro-RO" sz="1800" dirty="0" smtClean="0"/>
            <a:t>3 indicatoare tip arcadă la cele 3 mari intrari in oraș dinspre zonele Borș, Cluj si Arad, </a:t>
          </a:r>
          <a:endParaRPr lang="en-US" sz="1800" dirty="0"/>
        </a:p>
      </dgm:t>
    </dgm:pt>
    <dgm:pt modelId="{E4259ECE-187C-47F0-A339-357AEE5AF173}" type="parTrans" cxnId="{ED738A0A-912A-4A7D-A386-9C7AF851F284}">
      <dgm:prSet/>
      <dgm:spPr/>
      <dgm:t>
        <a:bodyPr/>
        <a:lstStyle/>
        <a:p>
          <a:endParaRPr lang="en-US" sz="1800"/>
        </a:p>
      </dgm:t>
    </dgm:pt>
    <dgm:pt modelId="{6D52EAEE-35A1-4607-8933-E16DC3CB801E}" type="sibTrans" cxnId="{ED738A0A-912A-4A7D-A386-9C7AF851F284}">
      <dgm:prSet/>
      <dgm:spPr/>
      <dgm:t>
        <a:bodyPr/>
        <a:lstStyle/>
        <a:p>
          <a:endParaRPr lang="en-US" sz="1800"/>
        </a:p>
      </dgm:t>
    </dgm:pt>
    <dgm:pt modelId="{87B030C9-145F-4D2E-84C9-F2E62B8F0D57}">
      <dgm:prSet phldrT="[Text]" custT="1"/>
      <dgm:spPr/>
      <dgm:t>
        <a:bodyPr/>
        <a:lstStyle/>
        <a:p>
          <a:pPr algn="l"/>
          <a:r>
            <a:rPr lang="ro-RO" sz="1800" dirty="0" smtClean="0"/>
            <a:t>placuțe informative, panouri de ghidare</a:t>
          </a:r>
          <a:endParaRPr lang="en-US" sz="1800" dirty="0"/>
        </a:p>
      </dgm:t>
    </dgm:pt>
    <dgm:pt modelId="{BB126076-5066-43B0-9C24-C2D772D1B2CB}" type="parTrans" cxnId="{96DDE925-375A-4155-BC97-132D30E86013}">
      <dgm:prSet/>
      <dgm:spPr/>
      <dgm:t>
        <a:bodyPr/>
        <a:lstStyle/>
        <a:p>
          <a:endParaRPr lang="en-US" sz="1800"/>
        </a:p>
      </dgm:t>
    </dgm:pt>
    <dgm:pt modelId="{5D1A765E-4368-43F7-816A-27F0CC49DB7A}" type="sibTrans" cxnId="{96DDE925-375A-4155-BC97-132D30E86013}">
      <dgm:prSet/>
      <dgm:spPr/>
      <dgm:t>
        <a:bodyPr/>
        <a:lstStyle/>
        <a:p>
          <a:endParaRPr lang="en-US" sz="1800"/>
        </a:p>
      </dgm:t>
    </dgm:pt>
    <dgm:pt modelId="{47B1616D-7060-4BB1-9F36-7CFB457E0834}">
      <dgm:prSet phldrT="[Text]" custT="1"/>
      <dgm:spPr/>
      <dgm:t>
        <a:bodyPr/>
        <a:lstStyle/>
        <a:p>
          <a:endParaRPr lang="en-US" sz="2400" dirty="0"/>
        </a:p>
      </dgm:t>
    </dgm:pt>
    <dgm:pt modelId="{435033E8-8C0D-45FF-9BF3-0AEF389BEE78}" type="parTrans" cxnId="{17800336-5506-4A7A-AE84-EBC2CFF517BD}">
      <dgm:prSet/>
      <dgm:spPr/>
      <dgm:t>
        <a:bodyPr/>
        <a:lstStyle/>
        <a:p>
          <a:endParaRPr lang="en-US" sz="2000"/>
        </a:p>
      </dgm:t>
    </dgm:pt>
    <dgm:pt modelId="{39ADAAF0-7221-41F4-BC30-8C806B074725}" type="sibTrans" cxnId="{17800336-5506-4A7A-AE84-EBC2CFF517BD}">
      <dgm:prSet/>
      <dgm:spPr/>
      <dgm:t>
        <a:bodyPr/>
        <a:lstStyle/>
        <a:p>
          <a:endParaRPr lang="en-US" sz="2000"/>
        </a:p>
      </dgm:t>
    </dgm:pt>
    <dgm:pt modelId="{F2913762-153E-48F9-9C81-05DC627F7381}">
      <dgm:prSet phldrT="[Text]" custT="1"/>
      <dgm:spPr/>
      <dgm:t>
        <a:bodyPr/>
        <a:lstStyle/>
        <a:p>
          <a:endParaRPr lang="en-US" sz="2400" dirty="0"/>
        </a:p>
      </dgm:t>
    </dgm:pt>
    <dgm:pt modelId="{970AF06B-38AC-4A87-9052-11B01357CB73}" type="parTrans" cxnId="{3B8BD387-E8E8-43B8-A432-644961AD5ABC}">
      <dgm:prSet/>
      <dgm:spPr/>
      <dgm:t>
        <a:bodyPr/>
        <a:lstStyle/>
        <a:p>
          <a:endParaRPr lang="en-US" sz="2000"/>
        </a:p>
      </dgm:t>
    </dgm:pt>
    <dgm:pt modelId="{566B1E50-421C-41D3-95B1-C6C7660ED7D6}" type="sibTrans" cxnId="{3B8BD387-E8E8-43B8-A432-644961AD5ABC}">
      <dgm:prSet/>
      <dgm:spPr/>
      <dgm:t>
        <a:bodyPr/>
        <a:lstStyle/>
        <a:p>
          <a:endParaRPr lang="en-US" sz="2000"/>
        </a:p>
      </dgm:t>
    </dgm:pt>
    <dgm:pt modelId="{49CBC710-BD22-426A-B9E7-974B82EA5795}">
      <dgm:prSet phldrT="[Text]" custT="1"/>
      <dgm:spPr/>
      <dgm:t>
        <a:bodyPr/>
        <a:lstStyle/>
        <a:p>
          <a:pPr algn="l"/>
          <a:endParaRPr lang="en-US" sz="1800" dirty="0"/>
        </a:p>
      </dgm:t>
    </dgm:pt>
    <dgm:pt modelId="{3F94CB43-46D2-485A-97B0-49A02477DDDC}" type="parTrans" cxnId="{952C4DDA-039E-4D23-9C02-02240D0AB912}">
      <dgm:prSet/>
      <dgm:spPr/>
      <dgm:t>
        <a:bodyPr/>
        <a:lstStyle/>
        <a:p>
          <a:endParaRPr lang="en-US" sz="2000"/>
        </a:p>
      </dgm:t>
    </dgm:pt>
    <dgm:pt modelId="{0BCF439C-1CB9-4B4C-BF84-9844A598F677}" type="sibTrans" cxnId="{952C4DDA-039E-4D23-9C02-02240D0AB912}">
      <dgm:prSet/>
      <dgm:spPr/>
      <dgm:t>
        <a:bodyPr/>
        <a:lstStyle/>
        <a:p>
          <a:endParaRPr lang="en-US" sz="2000"/>
        </a:p>
      </dgm:t>
    </dgm:pt>
    <dgm:pt modelId="{633A498B-7B67-4781-8B5A-5234465A30EC}" type="pres">
      <dgm:prSet presAssocID="{7AC7B9FD-C6F5-40EA-8E2A-913A91AF088B}" presName="Name0" presStyleCnt="0">
        <dgm:presLayoutVars>
          <dgm:dir/>
          <dgm:animLvl val="lvl"/>
          <dgm:resizeHandles/>
        </dgm:presLayoutVars>
      </dgm:prSet>
      <dgm:spPr/>
      <dgm:t>
        <a:bodyPr/>
        <a:lstStyle/>
        <a:p>
          <a:endParaRPr lang="en-US"/>
        </a:p>
      </dgm:t>
    </dgm:pt>
    <dgm:pt modelId="{5685F139-1C0C-4523-A141-24D2CDF64D73}" type="pres">
      <dgm:prSet presAssocID="{E109B031-787F-47CB-9D1D-7E0AD35FA52A}" presName="linNode" presStyleCnt="0"/>
      <dgm:spPr/>
      <dgm:t>
        <a:bodyPr/>
        <a:lstStyle/>
        <a:p>
          <a:endParaRPr lang="en-US"/>
        </a:p>
      </dgm:t>
    </dgm:pt>
    <dgm:pt modelId="{E400869A-5555-4BE2-A62C-82733215981A}" type="pres">
      <dgm:prSet presAssocID="{E109B031-787F-47CB-9D1D-7E0AD35FA52A}" presName="parentShp" presStyleLbl="node1" presStyleIdx="0" presStyleCnt="2">
        <dgm:presLayoutVars>
          <dgm:bulletEnabled val="1"/>
        </dgm:presLayoutVars>
      </dgm:prSet>
      <dgm:spPr/>
      <dgm:t>
        <a:bodyPr/>
        <a:lstStyle/>
        <a:p>
          <a:endParaRPr lang="en-US"/>
        </a:p>
      </dgm:t>
    </dgm:pt>
    <dgm:pt modelId="{175D9836-271A-4D60-8B04-FE0445515AF7}" type="pres">
      <dgm:prSet presAssocID="{E109B031-787F-47CB-9D1D-7E0AD35FA52A}" presName="childShp" presStyleLbl="bgAccFollowNode1" presStyleIdx="0" presStyleCnt="2">
        <dgm:presLayoutVars>
          <dgm:bulletEnabled val="1"/>
        </dgm:presLayoutVars>
      </dgm:prSet>
      <dgm:spPr/>
      <dgm:t>
        <a:bodyPr/>
        <a:lstStyle/>
        <a:p>
          <a:endParaRPr lang="en-US"/>
        </a:p>
      </dgm:t>
    </dgm:pt>
    <dgm:pt modelId="{6062AB05-4E8A-491E-B932-DCCC43586CAC}" type="pres">
      <dgm:prSet presAssocID="{91783B9E-A4A5-4455-95A1-FFBA59D0C93D}" presName="spacing" presStyleCnt="0"/>
      <dgm:spPr/>
      <dgm:t>
        <a:bodyPr/>
        <a:lstStyle/>
        <a:p>
          <a:endParaRPr lang="en-US"/>
        </a:p>
      </dgm:t>
    </dgm:pt>
    <dgm:pt modelId="{78F98660-AFD8-436A-B228-4562EF5C262F}" type="pres">
      <dgm:prSet presAssocID="{84539429-FA38-4FB1-A2BC-D461C8894F21}" presName="linNode" presStyleCnt="0"/>
      <dgm:spPr/>
      <dgm:t>
        <a:bodyPr/>
        <a:lstStyle/>
        <a:p>
          <a:endParaRPr lang="en-US"/>
        </a:p>
      </dgm:t>
    </dgm:pt>
    <dgm:pt modelId="{C7083E0F-B692-4A73-9817-AFAF68C3EE19}" type="pres">
      <dgm:prSet presAssocID="{84539429-FA38-4FB1-A2BC-D461C8894F21}" presName="parentShp" presStyleLbl="node1" presStyleIdx="1" presStyleCnt="2">
        <dgm:presLayoutVars>
          <dgm:bulletEnabled val="1"/>
        </dgm:presLayoutVars>
      </dgm:prSet>
      <dgm:spPr/>
      <dgm:t>
        <a:bodyPr/>
        <a:lstStyle/>
        <a:p>
          <a:endParaRPr lang="en-US"/>
        </a:p>
      </dgm:t>
    </dgm:pt>
    <dgm:pt modelId="{68D15E15-F861-48D1-89D3-867653D507E0}" type="pres">
      <dgm:prSet presAssocID="{84539429-FA38-4FB1-A2BC-D461C8894F21}" presName="childShp" presStyleLbl="bgAccFollowNode1" presStyleIdx="1" presStyleCnt="2">
        <dgm:presLayoutVars>
          <dgm:bulletEnabled val="1"/>
        </dgm:presLayoutVars>
      </dgm:prSet>
      <dgm:spPr/>
      <dgm:t>
        <a:bodyPr/>
        <a:lstStyle/>
        <a:p>
          <a:endParaRPr lang="en-US"/>
        </a:p>
      </dgm:t>
    </dgm:pt>
  </dgm:ptLst>
  <dgm:cxnLst>
    <dgm:cxn modelId="{09701A2D-EA69-4F7D-A739-C8F4D98857D5}" type="presOf" srcId="{F2913762-153E-48F9-9C81-05DC627F7381}" destId="{175D9836-271A-4D60-8B04-FE0445515AF7}" srcOrd="0" destOrd="1" presId="urn:microsoft.com/office/officeart/2005/8/layout/vList6"/>
    <dgm:cxn modelId="{A4B61863-54B0-4139-943A-6DD2ABB2EE6D}" type="presOf" srcId="{47B1616D-7060-4BB1-9F36-7CFB457E0834}" destId="{175D9836-271A-4D60-8B04-FE0445515AF7}" srcOrd="0" destOrd="0" presId="urn:microsoft.com/office/officeart/2005/8/layout/vList6"/>
    <dgm:cxn modelId="{4B81696D-8B9D-412A-A844-E966EDAB8CB1}" srcId="{84539429-FA38-4FB1-A2BC-D461C8894F21}" destId="{64B55E7B-E27C-45A6-AE84-13C35079FEED}" srcOrd="1" destOrd="0" parTransId="{A4017958-71FC-4C5C-9D0B-0B5DD0CFE91A}" sibTransId="{26065B6B-0AC4-488D-AF20-11A16E94F28E}"/>
    <dgm:cxn modelId="{18559530-A778-4646-B279-E57531BF712F}" type="presOf" srcId="{87B030C9-145F-4D2E-84C9-F2E62B8F0D57}" destId="{68D15E15-F861-48D1-89D3-867653D507E0}" srcOrd="0" destOrd="3" presId="urn:microsoft.com/office/officeart/2005/8/layout/vList6"/>
    <dgm:cxn modelId="{17800336-5506-4A7A-AE84-EBC2CFF517BD}" srcId="{E109B031-787F-47CB-9D1D-7E0AD35FA52A}" destId="{47B1616D-7060-4BB1-9F36-7CFB457E0834}" srcOrd="0" destOrd="0" parTransId="{435033E8-8C0D-45FF-9BF3-0AEF389BEE78}" sibTransId="{39ADAAF0-7221-41F4-BC30-8C806B074725}"/>
    <dgm:cxn modelId="{1EE63BFE-428F-46BA-B7D0-C8230F79375E}" type="presOf" srcId="{DDE6CE29-B9C0-4D2D-B752-706D7F5991B3}" destId="{175D9836-271A-4D60-8B04-FE0445515AF7}" srcOrd="0" destOrd="2" presId="urn:microsoft.com/office/officeart/2005/8/layout/vList6"/>
    <dgm:cxn modelId="{23B3DC62-E3FD-49C3-BB51-1F66DE4966D8}" type="presOf" srcId="{64B55E7B-E27C-45A6-AE84-13C35079FEED}" destId="{68D15E15-F861-48D1-89D3-867653D507E0}" srcOrd="0" destOrd="1" presId="urn:microsoft.com/office/officeart/2005/8/layout/vList6"/>
    <dgm:cxn modelId="{96DDE925-375A-4155-BC97-132D30E86013}" srcId="{84539429-FA38-4FB1-A2BC-D461C8894F21}" destId="{87B030C9-145F-4D2E-84C9-F2E62B8F0D57}" srcOrd="3" destOrd="0" parTransId="{BB126076-5066-43B0-9C24-C2D772D1B2CB}" sibTransId="{5D1A765E-4368-43F7-816A-27F0CC49DB7A}"/>
    <dgm:cxn modelId="{17B0441A-F237-49CF-8F10-E7602AC0AB34}" srcId="{7AC7B9FD-C6F5-40EA-8E2A-913A91AF088B}" destId="{E109B031-787F-47CB-9D1D-7E0AD35FA52A}" srcOrd="0" destOrd="0" parTransId="{98C3D58A-7C1E-4424-AF1C-1A86FD55DB91}" sibTransId="{91783B9E-A4A5-4455-95A1-FFBA59D0C93D}"/>
    <dgm:cxn modelId="{952C4DDA-039E-4D23-9C02-02240D0AB912}" srcId="{84539429-FA38-4FB1-A2BC-D461C8894F21}" destId="{49CBC710-BD22-426A-B9E7-974B82EA5795}" srcOrd="0" destOrd="0" parTransId="{3F94CB43-46D2-485A-97B0-49A02477DDDC}" sibTransId="{0BCF439C-1CB9-4B4C-BF84-9844A598F677}"/>
    <dgm:cxn modelId="{DA4C05CF-DF00-48B1-837D-F4243D206EEE}" type="presOf" srcId="{84539429-FA38-4FB1-A2BC-D461C8894F21}" destId="{C7083E0F-B692-4A73-9817-AFAF68C3EE19}" srcOrd="0" destOrd="0" presId="urn:microsoft.com/office/officeart/2005/8/layout/vList6"/>
    <dgm:cxn modelId="{0DE29A75-B01B-4756-AEA6-A057DD472E2C}" type="presOf" srcId="{35FE741F-9D4B-461C-AA1E-A286B656D4B4}" destId="{68D15E15-F861-48D1-89D3-867653D507E0}" srcOrd="0" destOrd="2" presId="urn:microsoft.com/office/officeart/2005/8/layout/vList6"/>
    <dgm:cxn modelId="{711DE835-5F0C-463F-8080-63EDF6B79F7F}" srcId="{7AC7B9FD-C6F5-40EA-8E2A-913A91AF088B}" destId="{84539429-FA38-4FB1-A2BC-D461C8894F21}" srcOrd="1" destOrd="0" parTransId="{1ECD5E96-2EA6-432A-9767-7BB4140CC719}" sibTransId="{2F2893F9-1810-4C22-952C-CB28AEC100B6}"/>
    <dgm:cxn modelId="{5B6CA4C6-F5D3-4E29-9DAC-A45D174AFFE7}" type="presOf" srcId="{49CBC710-BD22-426A-B9E7-974B82EA5795}" destId="{68D15E15-F861-48D1-89D3-867653D507E0}" srcOrd="0" destOrd="0" presId="urn:microsoft.com/office/officeart/2005/8/layout/vList6"/>
    <dgm:cxn modelId="{DC94F9FE-6CC6-49F9-B2E8-86DBE1965D38}" type="presOf" srcId="{7AC7B9FD-C6F5-40EA-8E2A-913A91AF088B}" destId="{633A498B-7B67-4781-8B5A-5234465A30EC}" srcOrd="0" destOrd="0" presId="urn:microsoft.com/office/officeart/2005/8/layout/vList6"/>
    <dgm:cxn modelId="{3B8BD387-E8E8-43B8-A432-644961AD5ABC}" srcId="{E109B031-787F-47CB-9D1D-7E0AD35FA52A}" destId="{F2913762-153E-48F9-9C81-05DC627F7381}" srcOrd="1" destOrd="0" parTransId="{970AF06B-38AC-4A87-9052-11B01357CB73}" sibTransId="{566B1E50-421C-41D3-95B1-C6C7660ED7D6}"/>
    <dgm:cxn modelId="{A62DFD17-A182-4817-91D2-A69DB008CE19}" srcId="{E109B031-787F-47CB-9D1D-7E0AD35FA52A}" destId="{DDE6CE29-B9C0-4D2D-B752-706D7F5991B3}" srcOrd="2" destOrd="0" parTransId="{7F78829E-1927-4A81-B295-DAEE8C64BD1B}" sibTransId="{D699EA50-613A-4C41-B315-706F870593A0}"/>
    <dgm:cxn modelId="{ED738A0A-912A-4A7D-A386-9C7AF851F284}" srcId="{84539429-FA38-4FB1-A2BC-D461C8894F21}" destId="{35FE741F-9D4B-461C-AA1E-A286B656D4B4}" srcOrd="2" destOrd="0" parTransId="{E4259ECE-187C-47F0-A339-357AEE5AF173}" sibTransId="{6D52EAEE-35A1-4607-8933-E16DC3CB801E}"/>
    <dgm:cxn modelId="{71A90043-8DE3-47CB-BA0A-10B4B53F42A6}" type="presOf" srcId="{E109B031-787F-47CB-9D1D-7E0AD35FA52A}" destId="{E400869A-5555-4BE2-A62C-82733215981A}" srcOrd="0" destOrd="0" presId="urn:microsoft.com/office/officeart/2005/8/layout/vList6"/>
    <dgm:cxn modelId="{205B60AC-27CD-4294-AAFE-ECFDB1D86F82}" type="presParOf" srcId="{633A498B-7B67-4781-8B5A-5234465A30EC}" destId="{5685F139-1C0C-4523-A141-24D2CDF64D73}" srcOrd="0" destOrd="0" presId="urn:microsoft.com/office/officeart/2005/8/layout/vList6"/>
    <dgm:cxn modelId="{67AFE518-4921-47BC-BC1D-29FDE0E26788}" type="presParOf" srcId="{5685F139-1C0C-4523-A141-24D2CDF64D73}" destId="{E400869A-5555-4BE2-A62C-82733215981A}" srcOrd="0" destOrd="0" presId="urn:microsoft.com/office/officeart/2005/8/layout/vList6"/>
    <dgm:cxn modelId="{36EA63E8-DBDF-4798-A674-C1B1A9C56A17}" type="presParOf" srcId="{5685F139-1C0C-4523-A141-24D2CDF64D73}" destId="{175D9836-271A-4D60-8B04-FE0445515AF7}" srcOrd="1" destOrd="0" presId="urn:microsoft.com/office/officeart/2005/8/layout/vList6"/>
    <dgm:cxn modelId="{FC68C3B5-C604-4255-9516-7A3AE66D39D5}" type="presParOf" srcId="{633A498B-7B67-4781-8B5A-5234465A30EC}" destId="{6062AB05-4E8A-491E-B932-DCCC43586CAC}" srcOrd="1" destOrd="0" presId="urn:microsoft.com/office/officeart/2005/8/layout/vList6"/>
    <dgm:cxn modelId="{B573C0A7-F791-4123-8E1E-C4DCBF58AB01}" type="presParOf" srcId="{633A498B-7B67-4781-8B5A-5234465A30EC}" destId="{78F98660-AFD8-436A-B228-4562EF5C262F}" srcOrd="2" destOrd="0" presId="urn:microsoft.com/office/officeart/2005/8/layout/vList6"/>
    <dgm:cxn modelId="{E685C98C-4700-46C5-B419-19BD3CE77B47}" type="presParOf" srcId="{78F98660-AFD8-436A-B228-4562EF5C262F}" destId="{C7083E0F-B692-4A73-9817-AFAF68C3EE19}" srcOrd="0" destOrd="0" presId="urn:microsoft.com/office/officeart/2005/8/layout/vList6"/>
    <dgm:cxn modelId="{756BF096-83DA-4154-94FA-AD5EEA45A26C}" type="presParOf" srcId="{78F98660-AFD8-436A-B228-4562EF5C262F}" destId="{68D15E15-F861-48D1-89D3-867653D507E0}" srcOrd="1" destOrd="0" presId="urn:microsoft.com/office/officeart/2005/8/layout/vList6"/>
  </dgm:cxnLst>
  <dgm:bg/>
  <dgm:whole/>
</dgm:dataModel>
</file>

<file path=ppt/diagrams/data8.xml><?xml version="1.0" encoding="utf-8"?>
<dgm:dataModel xmlns:dgm="http://schemas.openxmlformats.org/drawingml/2006/diagram" xmlns:a="http://schemas.openxmlformats.org/drawingml/2006/main">
  <dgm:ptLst>
    <dgm:pt modelId="{2EFB202A-8611-4DDC-831D-D12EB67B6CF7}"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en-US"/>
        </a:p>
      </dgm:t>
    </dgm:pt>
    <dgm:pt modelId="{11888A7B-1E89-45E6-84F4-EF92B26189CD}">
      <dgm:prSet phldrT="[Text]" custT="1"/>
      <dgm:spPr/>
      <dgm:t>
        <a:bodyPr/>
        <a:lstStyle/>
        <a:p>
          <a:r>
            <a:rPr lang="en-US" sz="2000" u="none" strike="noStrike" dirty="0" err="1" smtClean="0">
              <a:solidFill>
                <a:schemeClr val="tx1"/>
              </a:solidFill>
              <a:effectLst/>
            </a:rPr>
            <a:t>Construire</a:t>
          </a:r>
          <a:r>
            <a:rPr lang="en-US" sz="2000" u="none" strike="noStrike" dirty="0" smtClean="0">
              <a:solidFill>
                <a:schemeClr val="tx1"/>
              </a:solidFill>
              <a:effectLst/>
            </a:rPr>
            <a:t> pod </a:t>
          </a:r>
          <a:r>
            <a:rPr lang="en-US" sz="2000" u="none" strike="noStrike" dirty="0" err="1" smtClean="0">
              <a:solidFill>
                <a:schemeClr val="tx1"/>
              </a:solidFill>
              <a:effectLst/>
            </a:rPr>
            <a:t>pietonal</a:t>
          </a:r>
          <a:r>
            <a:rPr lang="en-US" sz="2000" u="none" strike="noStrike" dirty="0" smtClean="0">
              <a:solidFill>
                <a:schemeClr val="tx1"/>
              </a:solidFill>
              <a:effectLst/>
            </a:rPr>
            <a:t> </a:t>
          </a:r>
          <a:r>
            <a:rPr lang="en-US" sz="2000" u="none" strike="noStrike" dirty="0" err="1" smtClean="0">
              <a:solidFill>
                <a:schemeClr val="tx1"/>
              </a:solidFill>
              <a:effectLst/>
            </a:rPr>
            <a:t>peste</a:t>
          </a:r>
          <a:r>
            <a:rPr lang="en-US" sz="2000" u="none" strike="noStrike" dirty="0" smtClean="0">
              <a:solidFill>
                <a:schemeClr val="tx1"/>
              </a:solidFill>
              <a:effectLst/>
            </a:rPr>
            <a:t> </a:t>
          </a:r>
          <a:r>
            <a:rPr lang="en-US" sz="2000" u="none" strike="noStrike" dirty="0" err="1" smtClean="0">
              <a:solidFill>
                <a:schemeClr val="tx1"/>
              </a:solidFill>
              <a:effectLst/>
            </a:rPr>
            <a:t>Crisul</a:t>
          </a:r>
          <a:r>
            <a:rPr lang="en-US" sz="2000" u="none" strike="noStrike" dirty="0" smtClean="0">
              <a:solidFill>
                <a:schemeClr val="tx1"/>
              </a:solidFill>
              <a:effectLst/>
            </a:rPr>
            <a:t> </a:t>
          </a:r>
          <a:r>
            <a:rPr lang="en-US" sz="2000" u="none" strike="noStrike" dirty="0" err="1" smtClean="0">
              <a:solidFill>
                <a:schemeClr val="tx1"/>
              </a:solidFill>
              <a:effectLst/>
            </a:rPr>
            <a:t>Repede</a:t>
          </a:r>
          <a:r>
            <a:rPr lang="en-US" sz="2000" u="none" strike="noStrike" dirty="0" smtClean="0">
              <a:solidFill>
                <a:schemeClr val="tx1"/>
              </a:solidFill>
              <a:effectLst/>
            </a:rPr>
            <a:t> - Zona Hotel Dacia  -  Hotel Hilton</a:t>
          </a:r>
          <a:endParaRPr lang="en-US" sz="2000" dirty="0">
            <a:solidFill>
              <a:schemeClr val="tx1"/>
            </a:solidFill>
          </a:endParaRPr>
        </a:p>
      </dgm:t>
    </dgm:pt>
    <dgm:pt modelId="{6043087E-917B-44BC-97F8-41385FD50DC3}" type="parTrans" cxnId="{5376348D-4465-4E2E-9DB8-EA1F5276717B}">
      <dgm:prSet/>
      <dgm:spPr/>
      <dgm:t>
        <a:bodyPr/>
        <a:lstStyle/>
        <a:p>
          <a:endParaRPr lang="en-US"/>
        </a:p>
      </dgm:t>
    </dgm:pt>
    <dgm:pt modelId="{438F37F5-E676-4BB5-A241-95D895E1B43F}" type="sibTrans" cxnId="{5376348D-4465-4E2E-9DB8-EA1F5276717B}">
      <dgm:prSet/>
      <dgm:spPr/>
      <dgm:t>
        <a:bodyPr/>
        <a:lstStyle/>
        <a:p>
          <a:endParaRPr lang="en-US"/>
        </a:p>
      </dgm:t>
    </dgm:pt>
    <dgm:pt modelId="{712EDDD5-F1C9-457B-A81D-F94868058B44}">
      <dgm:prSet phldrT="[Text]" custT="1"/>
      <dgm:spPr/>
      <dgm:t>
        <a:bodyPr/>
        <a:lstStyle/>
        <a:p>
          <a:r>
            <a:rPr lang="it-IT" sz="2000" dirty="0" smtClean="0"/>
            <a:t>Cresterea mobilitatii urbane prin realizarea unui coridor pietonal si ciclistic intre Str. Sovata si Str. Tudor Vladimirescu</a:t>
          </a:r>
          <a:endParaRPr lang="en-US" sz="2000" dirty="0"/>
        </a:p>
      </dgm:t>
    </dgm:pt>
    <dgm:pt modelId="{5E2CC1CB-7E12-4298-9BE5-B8F6683E4161}" type="parTrans" cxnId="{392AE56A-6939-469F-BFEC-2DEEC6ABC100}">
      <dgm:prSet/>
      <dgm:spPr/>
      <dgm:t>
        <a:bodyPr/>
        <a:lstStyle/>
        <a:p>
          <a:endParaRPr lang="en-US"/>
        </a:p>
      </dgm:t>
    </dgm:pt>
    <dgm:pt modelId="{630DB5C2-135D-425B-B7D5-1F5FFE12BF3B}" type="sibTrans" cxnId="{392AE56A-6939-469F-BFEC-2DEEC6ABC100}">
      <dgm:prSet/>
      <dgm:spPr/>
      <dgm:t>
        <a:bodyPr/>
        <a:lstStyle/>
        <a:p>
          <a:endParaRPr lang="en-US"/>
        </a:p>
      </dgm:t>
    </dgm:pt>
    <dgm:pt modelId="{640CA9BD-09C1-4472-8DAC-0F150EC5E678}">
      <dgm:prSet phldrT="[Text]" custT="1"/>
      <dgm:spPr/>
      <dgm:t>
        <a:bodyPr/>
        <a:lstStyle/>
        <a:p>
          <a:r>
            <a:rPr lang="en-US" sz="2000" dirty="0" err="1" smtClean="0"/>
            <a:t>Amenajare</a:t>
          </a:r>
          <a:r>
            <a:rPr lang="en-US" sz="2000" dirty="0" smtClean="0"/>
            <a:t> </a:t>
          </a:r>
          <a:r>
            <a:rPr lang="en-US" sz="2000" dirty="0" err="1" smtClean="0"/>
            <a:t>bretele</a:t>
          </a:r>
          <a:r>
            <a:rPr lang="en-US" sz="2000" dirty="0" smtClean="0"/>
            <a:t> </a:t>
          </a:r>
          <a:r>
            <a:rPr lang="en-US" sz="2000" dirty="0" err="1" smtClean="0"/>
            <a:t>pentru</a:t>
          </a:r>
          <a:r>
            <a:rPr lang="en-US" sz="2000" dirty="0" smtClean="0"/>
            <a:t> </a:t>
          </a:r>
          <a:r>
            <a:rPr lang="en-US" sz="2000" dirty="0" err="1" smtClean="0"/>
            <a:t>virare</a:t>
          </a:r>
          <a:r>
            <a:rPr lang="en-US" sz="2000" dirty="0" smtClean="0"/>
            <a:t> la </a:t>
          </a:r>
          <a:r>
            <a:rPr lang="en-US" sz="2000" dirty="0" err="1" smtClean="0"/>
            <a:t>dreapta</a:t>
          </a:r>
          <a:r>
            <a:rPr lang="en-US" sz="2000" dirty="0" smtClean="0"/>
            <a:t> </a:t>
          </a:r>
          <a:r>
            <a:rPr lang="en-US" sz="2000" dirty="0" err="1" smtClean="0"/>
            <a:t>si</a:t>
          </a:r>
          <a:r>
            <a:rPr lang="en-US" sz="2000" dirty="0" smtClean="0"/>
            <a:t> </a:t>
          </a:r>
          <a:r>
            <a:rPr lang="en-US" sz="2000" dirty="0" err="1" smtClean="0"/>
            <a:t>realizare</a:t>
          </a:r>
          <a:r>
            <a:rPr lang="en-US" sz="2000" dirty="0" smtClean="0"/>
            <a:t> </a:t>
          </a:r>
          <a:r>
            <a:rPr lang="en-US" sz="2000" dirty="0" err="1" smtClean="0"/>
            <a:t>coridor</a:t>
          </a:r>
          <a:r>
            <a:rPr lang="en-US" sz="2000" dirty="0" smtClean="0"/>
            <a:t> </a:t>
          </a:r>
          <a:r>
            <a:rPr lang="en-US" sz="2000" dirty="0" err="1" smtClean="0"/>
            <a:t>pietonal</a:t>
          </a:r>
          <a:r>
            <a:rPr lang="en-US" sz="2000" dirty="0" smtClean="0"/>
            <a:t> </a:t>
          </a:r>
          <a:r>
            <a:rPr lang="en-US" sz="2000" dirty="0" err="1" smtClean="0"/>
            <a:t>si</a:t>
          </a:r>
          <a:r>
            <a:rPr lang="en-US" sz="2000" dirty="0" smtClean="0"/>
            <a:t> </a:t>
          </a:r>
          <a:r>
            <a:rPr lang="en-US" sz="2000" dirty="0" err="1" smtClean="0"/>
            <a:t>ciclistic</a:t>
          </a:r>
          <a:r>
            <a:rPr lang="en-US" sz="2000" dirty="0" smtClean="0"/>
            <a:t> la </a:t>
          </a:r>
          <a:r>
            <a:rPr lang="en-US" sz="2000" dirty="0" err="1" smtClean="0"/>
            <a:t>intersectia</a:t>
          </a:r>
          <a:r>
            <a:rPr lang="en-US" sz="2000" dirty="0" smtClean="0"/>
            <a:t> DN 79  cu Str. </a:t>
          </a:r>
          <a:r>
            <a:rPr lang="en-US" sz="2000" dirty="0" err="1" smtClean="0"/>
            <a:t>Ogorului</a:t>
          </a:r>
          <a:endParaRPr lang="en-US" sz="2000" dirty="0"/>
        </a:p>
      </dgm:t>
    </dgm:pt>
    <dgm:pt modelId="{90609DF7-843B-4BEF-A3B5-89270E6B0951}" type="parTrans" cxnId="{957C551D-31A8-4286-A3AE-C5928DB663CE}">
      <dgm:prSet/>
      <dgm:spPr/>
      <dgm:t>
        <a:bodyPr/>
        <a:lstStyle/>
        <a:p>
          <a:endParaRPr lang="en-US"/>
        </a:p>
      </dgm:t>
    </dgm:pt>
    <dgm:pt modelId="{67B503AA-82FD-4AA4-8357-3D8B59D6160B}" type="sibTrans" cxnId="{957C551D-31A8-4286-A3AE-C5928DB663CE}">
      <dgm:prSet/>
      <dgm:spPr/>
      <dgm:t>
        <a:bodyPr/>
        <a:lstStyle/>
        <a:p>
          <a:endParaRPr lang="en-US"/>
        </a:p>
      </dgm:t>
    </dgm:pt>
    <dgm:pt modelId="{AC3EA19D-0C44-4B0F-B27B-DD6CC0A8520C}">
      <dgm:prSet phldrT="[Text]" custT="1"/>
      <dgm:spPr/>
      <dgm:t>
        <a:bodyPr/>
        <a:lstStyle/>
        <a:p>
          <a:r>
            <a:rPr lang="en-US" sz="2000" dirty="0" err="1" smtClean="0"/>
            <a:t>Realizare</a:t>
          </a:r>
          <a:r>
            <a:rPr lang="en-US" sz="2000" dirty="0" smtClean="0"/>
            <a:t> </a:t>
          </a:r>
          <a:r>
            <a:rPr lang="en-US" sz="2000" dirty="0" err="1" smtClean="0"/>
            <a:t>coridor</a:t>
          </a:r>
          <a:r>
            <a:rPr lang="en-US" sz="2000" dirty="0" smtClean="0"/>
            <a:t> </a:t>
          </a:r>
          <a:r>
            <a:rPr lang="en-US" sz="2000" dirty="0" err="1" smtClean="0"/>
            <a:t>pietonal</a:t>
          </a:r>
          <a:r>
            <a:rPr lang="en-US" sz="2000" dirty="0" smtClean="0"/>
            <a:t> </a:t>
          </a:r>
          <a:r>
            <a:rPr lang="en-US" sz="2000" dirty="0" err="1" smtClean="0"/>
            <a:t>si</a:t>
          </a:r>
          <a:r>
            <a:rPr lang="en-US" sz="2000" dirty="0" smtClean="0"/>
            <a:t> </a:t>
          </a:r>
          <a:r>
            <a:rPr lang="en-US" sz="2000" dirty="0" err="1" smtClean="0"/>
            <a:t>ciclistic</a:t>
          </a:r>
          <a:r>
            <a:rPr lang="en-US" sz="2000" dirty="0" smtClean="0"/>
            <a:t> </a:t>
          </a:r>
          <a:r>
            <a:rPr lang="en-US" sz="2000" dirty="0" err="1" smtClean="0"/>
            <a:t>intre</a:t>
          </a:r>
          <a:r>
            <a:rPr lang="en-US" sz="2000" dirty="0" smtClean="0"/>
            <a:t> </a:t>
          </a:r>
          <a:r>
            <a:rPr lang="en-US" sz="2000" dirty="0" err="1" smtClean="0"/>
            <a:t>Cetatea</a:t>
          </a:r>
          <a:r>
            <a:rPr lang="en-US" sz="2000" dirty="0" smtClean="0"/>
            <a:t> Oradea </a:t>
          </a:r>
          <a:r>
            <a:rPr lang="en-US" sz="2000" dirty="0" err="1" smtClean="0"/>
            <a:t>si</a:t>
          </a:r>
          <a:r>
            <a:rPr lang="en-US" sz="2000" dirty="0" smtClean="0"/>
            <a:t> </a:t>
          </a:r>
          <a:r>
            <a:rPr lang="en-US" sz="2000" dirty="0" err="1" smtClean="0"/>
            <a:t>podul</a:t>
          </a:r>
          <a:r>
            <a:rPr lang="en-US" sz="2000" dirty="0" smtClean="0"/>
            <a:t> </a:t>
          </a:r>
          <a:r>
            <a:rPr lang="en-US" sz="2000" dirty="0" err="1" smtClean="0"/>
            <a:t>proiectat</a:t>
          </a:r>
          <a:r>
            <a:rPr lang="en-US" sz="2000" dirty="0" smtClean="0"/>
            <a:t> in zona </a:t>
          </a:r>
          <a:r>
            <a:rPr lang="en-US" sz="2000" dirty="0" err="1" smtClean="0"/>
            <a:t>hotelului</a:t>
          </a:r>
          <a:r>
            <a:rPr lang="en-US" sz="2000" dirty="0" smtClean="0"/>
            <a:t> Hilton</a:t>
          </a:r>
          <a:endParaRPr lang="en-US" sz="2000" dirty="0"/>
        </a:p>
      </dgm:t>
    </dgm:pt>
    <dgm:pt modelId="{BCE2E2F4-CDB4-406D-99FD-077B3A075E77}" type="parTrans" cxnId="{0BD17F1F-8176-449D-AC73-B8766FE1D7C4}">
      <dgm:prSet/>
      <dgm:spPr/>
      <dgm:t>
        <a:bodyPr/>
        <a:lstStyle/>
        <a:p>
          <a:endParaRPr lang="en-US"/>
        </a:p>
      </dgm:t>
    </dgm:pt>
    <dgm:pt modelId="{EB6232F7-283A-407F-AEFE-2E00A7DBF0A3}" type="sibTrans" cxnId="{0BD17F1F-8176-449D-AC73-B8766FE1D7C4}">
      <dgm:prSet/>
      <dgm:spPr/>
      <dgm:t>
        <a:bodyPr/>
        <a:lstStyle/>
        <a:p>
          <a:endParaRPr lang="en-US"/>
        </a:p>
      </dgm:t>
    </dgm:pt>
    <dgm:pt modelId="{DDA94846-10F4-45CE-B1B3-BFE4004811F6}">
      <dgm:prSet custT="1"/>
      <dgm:spPr/>
      <dgm:t>
        <a:bodyPr/>
        <a:lstStyle/>
        <a:p>
          <a:r>
            <a:rPr lang="it-IT" sz="2000" dirty="0"/>
            <a:t>Realizarea unui pasaj pietonal si ciclistic suprateran peste soseaua de centura in zona strazii Traian Blajovici</a:t>
          </a:r>
          <a:endParaRPr lang="en-US" sz="2000" dirty="0"/>
        </a:p>
      </dgm:t>
    </dgm:pt>
    <dgm:pt modelId="{447674E6-1BC0-47D6-B163-CBA9A202C034}" type="parTrans" cxnId="{43C7B0E0-7DDC-4838-86FA-B54989A61AD5}">
      <dgm:prSet/>
      <dgm:spPr/>
      <dgm:t>
        <a:bodyPr/>
        <a:lstStyle/>
        <a:p>
          <a:endParaRPr lang="en-US"/>
        </a:p>
      </dgm:t>
    </dgm:pt>
    <dgm:pt modelId="{170E58F1-5BEC-4E5C-92BF-4489B5BCB37B}" type="sibTrans" cxnId="{43C7B0E0-7DDC-4838-86FA-B54989A61AD5}">
      <dgm:prSet/>
      <dgm:spPr/>
      <dgm:t>
        <a:bodyPr/>
        <a:lstStyle/>
        <a:p>
          <a:endParaRPr lang="en-US"/>
        </a:p>
      </dgm:t>
    </dgm:pt>
    <dgm:pt modelId="{812F39FC-2D1E-4DD1-A1A6-C7F9287A4AAB}" type="pres">
      <dgm:prSet presAssocID="{2EFB202A-8611-4DDC-831D-D12EB67B6CF7}" presName="Name0" presStyleCnt="0">
        <dgm:presLayoutVars>
          <dgm:dir/>
          <dgm:animLvl val="lvl"/>
          <dgm:resizeHandles val="exact"/>
        </dgm:presLayoutVars>
      </dgm:prSet>
      <dgm:spPr/>
      <dgm:t>
        <a:bodyPr/>
        <a:lstStyle/>
        <a:p>
          <a:endParaRPr lang="en-US"/>
        </a:p>
      </dgm:t>
    </dgm:pt>
    <dgm:pt modelId="{F36CA68A-4A98-4B52-BF6B-73BB9692F08F}" type="pres">
      <dgm:prSet presAssocID="{AC3EA19D-0C44-4B0F-B27B-DD6CC0A8520C}" presName="boxAndChildren" presStyleCnt="0"/>
      <dgm:spPr/>
    </dgm:pt>
    <dgm:pt modelId="{31DFEE1D-1A23-4081-9440-A5E6DD8E0113}" type="pres">
      <dgm:prSet presAssocID="{AC3EA19D-0C44-4B0F-B27B-DD6CC0A8520C}" presName="parentTextBox" presStyleLbl="node1" presStyleIdx="0" presStyleCnt="5"/>
      <dgm:spPr/>
      <dgm:t>
        <a:bodyPr/>
        <a:lstStyle/>
        <a:p>
          <a:endParaRPr lang="en-US"/>
        </a:p>
      </dgm:t>
    </dgm:pt>
    <dgm:pt modelId="{EA66FEAB-7411-488B-A967-3F7694792785}" type="pres">
      <dgm:prSet presAssocID="{67B503AA-82FD-4AA4-8357-3D8B59D6160B}" presName="sp" presStyleCnt="0"/>
      <dgm:spPr/>
    </dgm:pt>
    <dgm:pt modelId="{C7ED6E7F-1F1C-444F-B11E-64198E057898}" type="pres">
      <dgm:prSet presAssocID="{640CA9BD-09C1-4472-8DAC-0F150EC5E678}" presName="arrowAndChildren" presStyleCnt="0"/>
      <dgm:spPr/>
    </dgm:pt>
    <dgm:pt modelId="{C9B6846A-EF18-4AF1-A7D6-80689E6B1724}" type="pres">
      <dgm:prSet presAssocID="{640CA9BD-09C1-4472-8DAC-0F150EC5E678}" presName="parentTextArrow" presStyleLbl="node1" presStyleIdx="1" presStyleCnt="5"/>
      <dgm:spPr/>
      <dgm:t>
        <a:bodyPr/>
        <a:lstStyle/>
        <a:p>
          <a:endParaRPr lang="en-US"/>
        </a:p>
      </dgm:t>
    </dgm:pt>
    <dgm:pt modelId="{B513BF49-3E6A-4EB3-9B1E-118AA24CCC50}" type="pres">
      <dgm:prSet presAssocID="{170E58F1-5BEC-4E5C-92BF-4489B5BCB37B}" presName="sp" presStyleCnt="0"/>
      <dgm:spPr/>
    </dgm:pt>
    <dgm:pt modelId="{1A088A90-20FA-41EE-8811-F9EEB3DEC64E}" type="pres">
      <dgm:prSet presAssocID="{DDA94846-10F4-45CE-B1B3-BFE4004811F6}" presName="arrowAndChildren" presStyleCnt="0"/>
      <dgm:spPr/>
    </dgm:pt>
    <dgm:pt modelId="{CC0EB449-6456-4361-9988-7C9DED04CA46}" type="pres">
      <dgm:prSet presAssocID="{DDA94846-10F4-45CE-B1B3-BFE4004811F6}" presName="parentTextArrow" presStyleLbl="node1" presStyleIdx="2" presStyleCnt="5"/>
      <dgm:spPr/>
      <dgm:t>
        <a:bodyPr/>
        <a:lstStyle/>
        <a:p>
          <a:endParaRPr lang="en-US"/>
        </a:p>
      </dgm:t>
    </dgm:pt>
    <dgm:pt modelId="{7FB80134-CA62-4591-A6BE-C119FEAC14B6}" type="pres">
      <dgm:prSet presAssocID="{630DB5C2-135D-425B-B7D5-1F5FFE12BF3B}" presName="sp" presStyleCnt="0"/>
      <dgm:spPr/>
    </dgm:pt>
    <dgm:pt modelId="{C4866045-B43B-429F-851C-E58098BA6DB8}" type="pres">
      <dgm:prSet presAssocID="{712EDDD5-F1C9-457B-A81D-F94868058B44}" presName="arrowAndChildren" presStyleCnt="0"/>
      <dgm:spPr/>
    </dgm:pt>
    <dgm:pt modelId="{D5473CBC-EEC3-408A-B4A6-07882F253A8B}" type="pres">
      <dgm:prSet presAssocID="{712EDDD5-F1C9-457B-A81D-F94868058B44}" presName="parentTextArrow" presStyleLbl="node1" presStyleIdx="3" presStyleCnt="5"/>
      <dgm:spPr/>
      <dgm:t>
        <a:bodyPr/>
        <a:lstStyle/>
        <a:p>
          <a:endParaRPr lang="en-US"/>
        </a:p>
      </dgm:t>
    </dgm:pt>
    <dgm:pt modelId="{FE4F3FD3-FEDA-44E5-9944-1FF6BBD0F9E2}" type="pres">
      <dgm:prSet presAssocID="{438F37F5-E676-4BB5-A241-95D895E1B43F}" presName="sp" presStyleCnt="0"/>
      <dgm:spPr/>
    </dgm:pt>
    <dgm:pt modelId="{1C274FFF-1754-4900-887F-DFF5156E0B8D}" type="pres">
      <dgm:prSet presAssocID="{11888A7B-1E89-45E6-84F4-EF92B26189CD}" presName="arrowAndChildren" presStyleCnt="0"/>
      <dgm:spPr/>
    </dgm:pt>
    <dgm:pt modelId="{32FA43B7-34B4-4881-9A79-E3EDEC9D4CBF}" type="pres">
      <dgm:prSet presAssocID="{11888A7B-1E89-45E6-84F4-EF92B26189CD}" presName="parentTextArrow" presStyleLbl="node1" presStyleIdx="4" presStyleCnt="5" custLinFactNeighborX="2740" custLinFactNeighborY="-221"/>
      <dgm:spPr/>
      <dgm:t>
        <a:bodyPr/>
        <a:lstStyle/>
        <a:p>
          <a:endParaRPr lang="en-US"/>
        </a:p>
      </dgm:t>
    </dgm:pt>
  </dgm:ptLst>
  <dgm:cxnLst>
    <dgm:cxn modelId="{957C551D-31A8-4286-A3AE-C5928DB663CE}" srcId="{2EFB202A-8611-4DDC-831D-D12EB67B6CF7}" destId="{640CA9BD-09C1-4472-8DAC-0F150EC5E678}" srcOrd="3" destOrd="0" parTransId="{90609DF7-843B-4BEF-A3B5-89270E6B0951}" sibTransId="{67B503AA-82FD-4AA4-8357-3D8B59D6160B}"/>
    <dgm:cxn modelId="{392AE56A-6939-469F-BFEC-2DEEC6ABC100}" srcId="{2EFB202A-8611-4DDC-831D-D12EB67B6CF7}" destId="{712EDDD5-F1C9-457B-A81D-F94868058B44}" srcOrd="1" destOrd="0" parTransId="{5E2CC1CB-7E12-4298-9BE5-B8F6683E4161}" sibTransId="{630DB5C2-135D-425B-B7D5-1F5FFE12BF3B}"/>
    <dgm:cxn modelId="{5376348D-4465-4E2E-9DB8-EA1F5276717B}" srcId="{2EFB202A-8611-4DDC-831D-D12EB67B6CF7}" destId="{11888A7B-1E89-45E6-84F4-EF92B26189CD}" srcOrd="0" destOrd="0" parTransId="{6043087E-917B-44BC-97F8-41385FD50DC3}" sibTransId="{438F37F5-E676-4BB5-A241-95D895E1B43F}"/>
    <dgm:cxn modelId="{C93E8720-6551-4DB3-BFDE-7D0FC77D7C99}" type="presOf" srcId="{AC3EA19D-0C44-4B0F-B27B-DD6CC0A8520C}" destId="{31DFEE1D-1A23-4081-9440-A5E6DD8E0113}" srcOrd="0" destOrd="0" presId="urn:microsoft.com/office/officeart/2005/8/layout/process4"/>
    <dgm:cxn modelId="{2C16D192-4104-41FA-8730-F6E002D5E6DC}" type="presOf" srcId="{2EFB202A-8611-4DDC-831D-D12EB67B6CF7}" destId="{812F39FC-2D1E-4DD1-A1A6-C7F9287A4AAB}" srcOrd="0" destOrd="0" presId="urn:microsoft.com/office/officeart/2005/8/layout/process4"/>
    <dgm:cxn modelId="{778F2B47-CA5B-4009-952C-08F1D1E4A3DB}" type="presOf" srcId="{11888A7B-1E89-45E6-84F4-EF92B26189CD}" destId="{32FA43B7-34B4-4881-9A79-E3EDEC9D4CBF}" srcOrd="0" destOrd="0" presId="urn:microsoft.com/office/officeart/2005/8/layout/process4"/>
    <dgm:cxn modelId="{46CFA2F4-51EE-4F71-9A53-4041666A21AB}" type="presOf" srcId="{712EDDD5-F1C9-457B-A81D-F94868058B44}" destId="{D5473CBC-EEC3-408A-B4A6-07882F253A8B}" srcOrd="0" destOrd="0" presId="urn:microsoft.com/office/officeart/2005/8/layout/process4"/>
    <dgm:cxn modelId="{0BD17F1F-8176-449D-AC73-B8766FE1D7C4}" srcId="{2EFB202A-8611-4DDC-831D-D12EB67B6CF7}" destId="{AC3EA19D-0C44-4B0F-B27B-DD6CC0A8520C}" srcOrd="4" destOrd="0" parTransId="{BCE2E2F4-CDB4-406D-99FD-077B3A075E77}" sibTransId="{EB6232F7-283A-407F-AEFE-2E00A7DBF0A3}"/>
    <dgm:cxn modelId="{0621364C-1A25-47E5-818C-55DA47F68CD2}" type="presOf" srcId="{DDA94846-10F4-45CE-B1B3-BFE4004811F6}" destId="{CC0EB449-6456-4361-9988-7C9DED04CA46}" srcOrd="0" destOrd="0" presId="urn:microsoft.com/office/officeart/2005/8/layout/process4"/>
    <dgm:cxn modelId="{43C7B0E0-7DDC-4838-86FA-B54989A61AD5}" srcId="{2EFB202A-8611-4DDC-831D-D12EB67B6CF7}" destId="{DDA94846-10F4-45CE-B1B3-BFE4004811F6}" srcOrd="2" destOrd="0" parTransId="{447674E6-1BC0-47D6-B163-CBA9A202C034}" sibTransId="{170E58F1-5BEC-4E5C-92BF-4489B5BCB37B}"/>
    <dgm:cxn modelId="{DC354298-9E4F-4404-AF11-8741A71877EC}" type="presOf" srcId="{640CA9BD-09C1-4472-8DAC-0F150EC5E678}" destId="{C9B6846A-EF18-4AF1-A7D6-80689E6B1724}" srcOrd="0" destOrd="0" presId="urn:microsoft.com/office/officeart/2005/8/layout/process4"/>
    <dgm:cxn modelId="{01DD39FB-2F7B-4367-8CE4-30ACAD943134}" type="presParOf" srcId="{812F39FC-2D1E-4DD1-A1A6-C7F9287A4AAB}" destId="{F36CA68A-4A98-4B52-BF6B-73BB9692F08F}" srcOrd="0" destOrd="0" presId="urn:microsoft.com/office/officeart/2005/8/layout/process4"/>
    <dgm:cxn modelId="{60C02B11-FEA6-47B8-9FF2-90F0F482B1C9}" type="presParOf" srcId="{F36CA68A-4A98-4B52-BF6B-73BB9692F08F}" destId="{31DFEE1D-1A23-4081-9440-A5E6DD8E0113}" srcOrd="0" destOrd="0" presId="urn:microsoft.com/office/officeart/2005/8/layout/process4"/>
    <dgm:cxn modelId="{3E7DF703-F144-4C8D-8068-4E68B4F26F82}" type="presParOf" srcId="{812F39FC-2D1E-4DD1-A1A6-C7F9287A4AAB}" destId="{EA66FEAB-7411-488B-A967-3F7694792785}" srcOrd="1" destOrd="0" presId="urn:microsoft.com/office/officeart/2005/8/layout/process4"/>
    <dgm:cxn modelId="{8C1B523F-B538-4157-B046-334AEE8F55CA}" type="presParOf" srcId="{812F39FC-2D1E-4DD1-A1A6-C7F9287A4AAB}" destId="{C7ED6E7F-1F1C-444F-B11E-64198E057898}" srcOrd="2" destOrd="0" presId="urn:microsoft.com/office/officeart/2005/8/layout/process4"/>
    <dgm:cxn modelId="{17C4D9C1-85F8-4F55-9600-58B540A13B0C}" type="presParOf" srcId="{C7ED6E7F-1F1C-444F-B11E-64198E057898}" destId="{C9B6846A-EF18-4AF1-A7D6-80689E6B1724}" srcOrd="0" destOrd="0" presId="urn:microsoft.com/office/officeart/2005/8/layout/process4"/>
    <dgm:cxn modelId="{A21EA672-F6AD-450B-9B2D-1508C92B059C}" type="presParOf" srcId="{812F39FC-2D1E-4DD1-A1A6-C7F9287A4AAB}" destId="{B513BF49-3E6A-4EB3-9B1E-118AA24CCC50}" srcOrd="3" destOrd="0" presId="urn:microsoft.com/office/officeart/2005/8/layout/process4"/>
    <dgm:cxn modelId="{119418FE-6BD4-4159-A337-A36166AD721C}" type="presParOf" srcId="{812F39FC-2D1E-4DD1-A1A6-C7F9287A4AAB}" destId="{1A088A90-20FA-41EE-8811-F9EEB3DEC64E}" srcOrd="4" destOrd="0" presId="urn:microsoft.com/office/officeart/2005/8/layout/process4"/>
    <dgm:cxn modelId="{FEBE4E6C-37C8-468C-8DD6-A5F74296312A}" type="presParOf" srcId="{1A088A90-20FA-41EE-8811-F9EEB3DEC64E}" destId="{CC0EB449-6456-4361-9988-7C9DED04CA46}" srcOrd="0" destOrd="0" presId="urn:microsoft.com/office/officeart/2005/8/layout/process4"/>
    <dgm:cxn modelId="{1BC793B5-74BA-461D-810C-1BE215A21078}" type="presParOf" srcId="{812F39FC-2D1E-4DD1-A1A6-C7F9287A4AAB}" destId="{7FB80134-CA62-4591-A6BE-C119FEAC14B6}" srcOrd="5" destOrd="0" presId="urn:microsoft.com/office/officeart/2005/8/layout/process4"/>
    <dgm:cxn modelId="{E9722719-8961-4CE0-8042-0D08D6158551}" type="presParOf" srcId="{812F39FC-2D1E-4DD1-A1A6-C7F9287A4AAB}" destId="{C4866045-B43B-429F-851C-E58098BA6DB8}" srcOrd="6" destOrd="0" presId="urn:microsoft.com/office/officeart/2005/8/layout/process4"/>
    <dgm:cxn modelId="{1028A1B7-FC3A-4531-8B58-B83DA169678A}" type="presParOf" srcId="{C4866045-B43B-429F-851C-E58098BA6DB8}" destId="{D5473CBC-EEC3-408A-B4A6-07882F253A8B}" srcOrd="0" destOrd="0" presId="urn:microsoft.com/office/officeart/2005/8/layout/process4"/>
    <dgm:cxn modelId="{BC077B8D-F970-42EE-93B9-7F6E97C850AA}" type="presParOf" srcId="{812F39FC-2D1E-4DD1-A1A6-C7F9287A4AAB}" destId="{FE4F3FD3-FEDA-44E5-9944-1FF6BBD0F9E2}" srcOrd="7" destOrd="0" presId="urn:microsoft.com/office/officeart/2005/8/layout/process4"/>
    <dgm:cxn modelId="{88FC679D-F181-4541-80C5-C1096DCBB9CD}" type="presParOf" srcId="{812F39FC-2D1E-4DD1-A1A6-C7F9287A4AAB}" destId="{1C274FFF-1754-4900-887F-DFF5156E0B8D}" srcOrd="8" destOrd="0" presId="urn:microsoft.com/office/officeart/2005/8/layout/process4"/>
    <dgm:cxn modelId="{9AF4E9DB-7148-45BB-B57C-98E4C590EA44}" type="presParOf" srcId="{1C274FFF-1754-4900-887F-DFF5156E0B8D}" destId="{32FA43B7-34B4-4881-9A79-E3EDEC9D4CBF}" srcOrd="0" destOrd="0" presId="urn:microsoft.com/office/officeart/2005/8/layout/process4"/>
  </dgm:cxnLst>
  <dgm:bg/>
  <dgm:whole/>
</dgm:dataModel>
</file>

<file path=ppt/diagrams/data9.xml><?xml version="1.0" encoding="utf-8"?>
<dgm:dataModel xmlns:dgm="http://schemas.openxmlformats.org/drawingml/2006/diagram" xmlns:a="http://schemas.openxmlformats.org/drawingml/2006/main">
  <dgm:ptLst>
    <dgm:pt modelId="{BBF0288C-1CDA-41DA-A06E-187A47B7070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C2AFFDBB-CD95-48CD-ACD0-E3595DEFE246}">
      <dgm:prSet phldrT="[Text]"/>
      <dgm:spPr/>
      <dgm:t>
        <a:bodyPr/>
        <a:lstStyle/>
        <a:p>
          <a:r>
            <a:rPr lang="en-US" b="1" dirty="0" smtClean="0">
              <a:solidFill>
                <a:srgbClr val="C00000"/>
              </a:solidFill>
            </a:rPr>
            <a:t>32 </a:t>
          </a:r>
          <a:r>
            <a:rPr lang="en-US" b="1" dirty="0" err="1" smtClean="0">
              <a:solidFill>
                <a:srgbClr val="C00000"/>
              </a:solidFill>
            </a:rPr>
            <a:t>milioane</a:t>
          </a:r>
          <a:r>
            <a:rPr lang="en-US" b="1" dirty="0" smtClean="0">
              <a:solidFill>
                <a:srgbClr val="C00000"/>
              </a:solidFill>
            </a:rPr>
            <a:t> euro</a:t>
          </a:r>
          <a:endParaRPr lang="en-US" b="1" dirty="0"/>
        </a:p>
      </dgm:t>
    </dgm:pt>
    <dgm:pt modelId="{6E87A6F9-ABA3-483D-A28C-FF6FC80BEF81}" type="parTrans" cxnId="{41CEDED3-A3AC-43AD-9C39-A733D299B7CD}">
      <dgm:prSet/>
      <dgm:spPr/>
      <dgm:t>
        <a:bodyPr/>
        <a:lstStyle/>
        <a:p>
          <a:endParaRPr lang="en-US" b="1"/>
        </a:p>
      </dgm:t>
    </dgm:pt>
    <dgm:pt modelId="{177F0E6D-BE2F-4EAD-8100-B10B2F6D13E6}" type="sibTrans" cxnId="{41CEDED3-A3AC-43AD-9C39-A733D299B7CD}">
      <dgm:prSet/>
      <dgm:spPr/>
      <dgm:t>
        <a:bodyPr/>
        <a:lstStyle/>
        <a:p>
          <a:endParaRPr lang="en-US" b="1"/>
        </a:p>
      </dgm:t>
    </dgm:pt>
    <dgm:pt modelId="{4AA01BDE-5348-4190-A47A-49ECD6329DE6}">
      <dgm:prSet phldrT="[Text]" custT="1"/>
      <dgm:spPr/>
      <dgm:t>
        <a:bodyPr/>
        <a:lstStyle/>
        <a:p>
          <a:r>
            <a:rPr lang="en-US" sz="1600" b="1" dirty="0" smtClean="0"/>
            <a:t>EFICIENTA ENERGETICA SPITALUL JUDETEAN</a:t>
          </a:r>
          <a:endParaRPr lang="en-US" sz="1600" b="1" dirty="0"/>
        </a:p>
      </dgm:t>
    </dgm:pt>
    <dgm:pt modelId="{85AE6DB9-4A9D-49AD-B7B6-794EE33ED294}" type="parTrans" cxnId="{CFE1580C-5913-40FD-9ACF-861C36D0633F}">
      <dgm:prSet/>
      <dgm:spPr/>
      <dgm:t>
        <a:bodyPr/>
        <a:lstStyle/>
        <a:p>
          <a:endParaRPr lang="en-US" b="1"/>
        </a:p>
      </dgm:t>
    </dgm:pt>
    <dgm:pt modelId="{550EFF19-8F23-44BB-8BB7-2D1BD6573B0E}" type="sibTrans" cxnId="{CFE1580C-5913-40FD-9ACF-861C36D0633F}">
      <dgm:prSet/>
      <dgm:spPr/>
      <dgm:t>
        <a:bodyPr/>
        <a:lstStyle/>
        <a:p>
          <a:endParaRPr lang="en-US" b="1"/>
        </a:p>
      </dgm:t>
    </dgm:pt>
    <dgm:pt modelId="{627A7408-8578-48C7-B629-929EE086FB6F}">
      <dgm:prSet phldrT="[Text]" custT="1"/>
      <dgm:spPr/>
      <dgm:t>
        <a:bodyPr/>
        <a:lstStyle/>
        <a:p>
          <a:r>
            <a:rPr lang="en-US" sz="1800" b="1" dirty="0" smtClean="0"/>
            <a:t>DOTARE SPITALUL MUNICIPAL</a:t>
          </a:r>
          <a:endParaRPr lang="en-US" sz="1800" b="1" dirty="0"/>
        </a:p>
      </dgm:t>
    </dgm:pt>
    <dgm:pt modelId="{E2D48302-888A-4220-A278-7C5ED5FF1C12}" type="parTrans" cxnId="{0829EAD6-624A-44A4-9170-9FF25B316228}">
      <dgm:prSet/>
      <dgm:spPr/>
      <dgm:t>
        <a:bodyPr/>
        <a:lstStyle/>
        <a:p>
          <a:endParaRPr lang="en-US" b="1"/>
        </a:p>
      </dgm:t>
    </dgm:pt>
    <dgm:pt modelId="{55EFF6B9-BBF4-4F35-B134-8E33E888FEF4}" type="sibTrans" cxnId="{0829EAD6-624A-44A4-9170-9FF25B316228}">
      <dgm:prSet/>
      <dgm:spPr/>
      <dgm:t>
        <a:bodyPr/>
        <a:lstStyle/>
        <a:p>
          <a:endParaRPr lang="en-US" b="1"/>
        </a:p>
      </dgm:t>
    </dgm:pt>
    <dgm:pt modelId="{4239ABF0-B549-47F7-A0FB-DC0763FBF7B1}">
      <dgm:prSet phldrT="[Text]" custT="1"/>
      <dgm:spPr/>
      <dgm:t>
        <a:bodyPr/>
        <a:lstStyle/>
        <a:p>
          <a:r>
            <a:rPr lang="en-US" sz="1400" b="1" dirty="0" smtClean="0"/>
            <a:t>EXTINDERE AMBULATOR SPITALUL JUDETEAN</a:t>
          </a:r>
          <a:endParaRPr lang="en-US" sz="1400" b="1" dirty="0"/>
        </a:p>
      </dgm:t>
    </dgm:pt>
    <dgm:pt modelId="{51D7BC92-E9B6-46D9-AF8A-4E6E6D6CCF37}" type="parTrans" cxnId="{44414D4B-909F-41A5-948F-A04E2E9E245A}">
      <dgm:prSet/>
      <dgm:spPr/>
      <dgm:t>
        <a:bodyPr/>
        <a:lstStyle/>
        <a:p>
          <a:endParaRPr lang="en-US" b="1"/>
        </a:p>
      </dgm:t>
    </dgm:pt>
    <dgm:pt modelId="{B0653F10-458A-4BB2-AA7F-A5EE3A03869D}" type="sibTrans" cxnId="{44414D4B-909F-41A5-948F-A04E2E9E245A}">
      <dgm:prSet/>
      <dgm:spPr/>
      <dgm:t>
        <a:bodyPr/>
        <a:lstStyle/>
        <a:p>
          <a:endParaRPr lang="en-US" b="1"/>
        </a:p>
      </dgm:t>
    </dgm:pt>
    <dgm:pt modelId="{22995463-4F4F-41FF-910D-05A98702250F}">
      <dgm:prSet phldrT="[Text]" custT="1"/>
      <dgm:spPr/>
      <dgm:t>
        <a:bodyPr/>
        <a:lstStyle/>
        <a:p>
          <a:r>
            <a:rPr lang="en-US" sz="2000" b="1" dirty="0" smtClean="0"/>
            <a:t>EFICIENTA ENERGETICA SPITALUL MUNICIPAL</a:t>
          </a:r>
          <a:endParaRPr lang="en-US" sz="2000" b="1" dirty="0"/>
        </a:p>
      </dgm:t>
    </dgm:pt>
    <dgm:pt modelId="{37C49673-6608-4BC9-8D4A-69559A496EDB}" type="parTrans" cxnId="{BDCC8450-4B9A-468F-A0A2-3C25AC2F8612}">
      <dgm:prSet/>
      <dgm:spPr/>
      <dgm:t>
        <a:bodyPr/>
        <a:lstStyle/>
        <a:p>
          <a:endParaRPr lang="en-US"/>
        </a:p>
      </dgm:t>
    </dgm:pt>
    <dgm:pt modelId="{AEA5A512-A9D7-4E9F-8203-B051717EE3BA}" type="sibTrans" cxnId="{BDCC8450-4B9A-468F-A0A2-3C25AC2F8612}">
      <dgm:prSet/>
      <dgm:spPr/>
      <dgm:t>
        <a:bodyPr/>
        <a:lstStyle/>
        <a:p>
          <a:endParaRPr lang="en-US"/>
        </a:p>
      </dgm:t>
    </dgm:pt>
    <dgm:pt modelId="{6D08900E-41F3-4DC4-8DF4-DCFD2B393450}">
      <dgm:prSet phldrT="[Text]"/>
      <dgm:spPr/>
      <dgm:t>
        <a:bodyPr/>
        <a:lstStyle/>
        <a:p>
          <a:r>
            <a:rPr lang="en-US" b="1" dirty="0" smtClean="0"/>
            <a:t>PROIECTUL STRATEGIC – COMPONENTA MUN. ORADEA</a:t>
          </a:r>
          <a:endParaRPr lang="en-US" b="1" dirty="0"/>
        </a:p>
      </dgm:t>
    </dgm:pt>
    <dgm:pt modelId="{1C43FAC8-6FF6-400F-ACF5-902F08F1B3A0}" type="parTrans" cxnId="{D71007C6-9E24-48A3-840C-CA495C95DF6E}">
      <dgm:prSet/>
      <dgm:spPr/>
      <dgm:t>
        <a:bodyPr/>
        <a:lstStyle/>
        <a:p>
          <a:endParaRPr lang="en-US"/>
        </a:p>
      </dgm:t>
    </dgm:pt>
    <dgm:pt modelId="{5F550108-A17E-4938-9D6B-FEED25FB098F}" type="sibTrans" cxnId="{D71007C6-9E24-48A3-840C-CA495C95DF6E}">
      <dgm:prSet/>
      <dgm:spPr/>
      <dgm:t>
        <a:bodyPr/>
        <a:lstStyle/>
        <a:p>
          <a:endParaRPr lang="en-US"/>
        </a:p>
      </dgm:t>
    </dgm:pt>
    <dgm:pt modelId="{FD3C432D-AF52-47A1-976B-0BED74CA3297}" type="pres">
      <dgm:prSet presAssocID="{BBF0288C-1CDA-41DA-A06E-187A47B70702}" presName="cycle" presStyleCnt="0">
        <dgm:presLayoutVars>
          <dgm:chMax val="1"/>
          <dgm:dir/>
          <dgm:animLvl val="ctr"/>
          <dgm:resizeHandles val="exact"/>
        </dgm:presLayoutVars>
      </dgm:prSet>
      <dgm:spPr/>
      <dgm:t>
        <a:bodyPr/>
        <a:lstStyle/>
        <a:p>
          <a:endParaRPr lang="en-US"/>
        </a:p>
      </dgm:t>
    </dgm:pt>
    <dgm:pt modelId="{C86CBCFB-F06B-4A65-A4ED-DB7EB22B08CE}" type="pres">
      <dgm:prSet presAssocID="{C2AFFDBB-CD95-48CD-ACD0-E3595DEFE246}" presName="centerShape" presStyleLbl="node0" presStyleIdx="0" presStyleCnt="1" custScaleX="126691"/>
      <dgm:spPr/>
      <dgm:t>
        <a:bodyPr/>
        <a:lstStyle/>
        <a:p>
          <a:endParaRPr lang="en-US"/>
        </a:p>
      </dgm:t>
    </dgm:pt>
    <dgm:pt modelId="{244128C0-64E0-420B-88F5-B9296F3FD96A}" type="pres">
      <dgm:prSet presAssocID="{85AE6DB9-4A9D-49AD-B7B6-794EE33ED294}" presName="Name9" presStyleLbl="parChTrans1D2" presStyleIdx="0" presStyleCnt="5" custScaleX="2000000"/>
      <dgm:spPr/>
      <dgm:t>
        <a:bodyPr/>
        <a:lstStyle/>
        <a:p>
          <a:endParaRPr lang="en-US"/>
        </a:p>
      </dgm:t>
    </dgm:pt>
    <dgm:pt modelId="{DE0B3308-9716-496A-A8F6-618AF5003468}" type="pres">
      <dgm:prSet presAssocID="{85AE6DB9-4A9D-49AD-B7B6-794EE33ED294}" presName="connTx" presStyleLbl="parChTrans1D2" presStyleIdx="0" presStyleCnt="5"/>
      <dgm:spPr/>
      <dgm:t>
        <a:bodyPr/>
        <a:lstStyle/>
        <a:p>
          <a:endParaRPr lang="en-US"/>
        </a:p>
      </dgm:t>
    </dgm:pt>
    <dgm:pt modelId="{D538DF36-4CA6-45F4-8715-7AF2B6B2D43E}" type="pres">
      <dgm:prSet presAssocID="{4AA01BDE-5348-4190-A47A-49ECD6329DE6}" presName="node" presStyleLbl="node1" presStyleIdx="0" presStyleCnt="5" custScaleX="169369" custScaleY="128925">
        <dgm:presLayoutVars>
          <dgm:bulletEnabled val="1"/>
        </dgm:presLayoutVars>
      </dgm:prSet>
      <dgm:spPr/>
      <dgm:t>
        <a:bodyPr/>
        <a:lstStyle/>
        <a:p>
          <a:endParaRPr lang="en-US"/>
        </a:p>
      </dgm:t>
    </dgm:pt>
    <dgm:pt modelId="{84CBD7C6-62A0-4320-B094-BD807DE59441}" type="pres">
      <dgm:prSet presAssocID="{37C49673-6608-4BC9-8D4A-69559A496EDB}" presName="Name9" presStyleLbl="parChTrans1D2" presStyleIdx="1" presStyleCnt="5" custScaleX="2000000"/>
      <dgm:spPr/>
      <dgm:t>
        <a:bodyPr/>
        <a:lstStyle/>
        <a:p>
          <a:endParaRPr lang="en-US"/>
        </a:p>
      </dgm:t>
    </dgm:pt>
    <dgm:pt modelId="{170BBAD9-A237-41E9-87E9-0AC956AD78F1}" type="pres">
      <dgm:prSet presAssocID="{37C49673-6608-4BC9-8D4A-69559A496EDB}" presName="connTx" presStyleLbl="parChTrans1D2" presStyleIdx="1" presStyleCnt="5"/>
      <dgm:spPr/>
      <dgm:t>
        <a:bodyPr/>
        <a:lstStyle/>
        <a:p>
          <a:endParaRPr lang="en-US"/>
        </a:p>
      </dgm:t>
    </dgm:pt>
    <dgm:pt modelId="{69A26004-B428-47CC-8A35-DDE73782A66A}" type="pres">
      <dgm:prSet presAssocID="{22995463-4F4F-41FF-910D-05A98702250F}" presName="node" presStyleLbl="node1" presStyleIdx="1" presStyleCnt="5" custScaleX="169369" custScaleY="128925" custRadScaleRad="138267">
        <dgm:presLayoutVars>
          <dgm:bulletEnabled val="1"/>
        </dgm:presLayoutVars>
      </dgm:prSet>
      <dgm:spPr/>
      <dgm:t>
        <a:bodyPr/>
        <a:lstStyle/>
        <a:p>
          <a:endParaRPr lang="en-US"/>
        </a:p>
      </dgm:t>
    </dgm:pt>
    <dgm:pt modelId="{6E183100-C6AB-4D4D-8FB3-E2292B61F728}" type="pres">
      <dgm:prSet presAssocID="{51D7BC92-E9B6-46D9-AF8A-4E6E6D6CCF37}" presName="Name9" presStyleLbl="parChTrans1D2" presStyleIdx="2" presStyleCnt="5" custScaleX="2000000"/>
      <dgm:spPr/>
      <dgm:t>
        <a:bodyPr/>
        <a:lstStyle/>
        <a:p>
          <a:endParaRPr lang="en-US"/>
        </a:p>
      </dgm:t>
    </dgm:pt>
    <dgm:pt modelId="{A9BE9046-AB97-4FAD-BD65-7B4124D72A32}" type="pres">
      <dgm:prSet presAssocID="{51D7BC92-E9B6-46D9-AF8A-4E6E6D6CCF37}" presName="connTx" presStyleLbl="parChTrans1D2" presStyleIdx="2" presStyleCnt="5"/>
      <dgm:spPr/>
      <dgm:t>
        <a:bodyPr/>
        <a:lstStyle/>
        <a:p>
          <a:endParaRPr lang="en-US"/>
        </a:p>
      </dgm:t>
    </dgm:pt>
    <dgm:pt modelId="{2F66B1B9-0510-46B6-80D5-192CC56377F5}" type="pres">
      <dgm:prSet presAssocID="{4239ABF0-B549-47F7-A0FB-DC0763FBF7B1}" presName="node" presStyleLbl="node1" presStyleIdx="2" presStyleCnt="5" custScaleX="169369" custScaleY="128925" custRadScaleRad="121339" custRadScaleInc="-33845">
        <dgm:presLayoutVars>
          <dgm:bulletEnabled val="1"/>
        </dgm:presLayoutVars>
      </dgm:prSet>
      <dgm:spPr/>
      <dgm:t>
        <a:bodyPr/>
        <a:lstStyle/>
        <a:p>
          <a:endParaRPr lang="en-US"/>
        </a:p>
      </dgm:t>
    </dgm:pt>
    <dgm:pt modelId="{6EB0E182-4856-4C58-9E7D-F21F76BAE322}" type="pres">
      <dgm:prSet presAssocID="{E2D48302-888A-4220-A278-7C5ED5FF1C12}" presName="Name9" presStyleLbl="parChTrans1D2" presStyleIdx="3" presStyleCnt="5" custScaleX="2000000"/>
      <dgm:spPr/>
      <dgm:t>
        <a:bodyPr/>
        <a:lstStyle/>
        <a:p>
          <a:endParaRPr lang="en-US"/>
        </a:p>
      </dgm:t>
    </dgm:pt>
    <dgm:pt modelId="{CA2F3F6A-31C0-4FC5-8676-B142D3E26F7A}" type="pres">
      <dgm:prSet presAssocID="{E2D48302-888A-4220-A278-7C5ED5FF1C12}" presName="connTx" presStyleLbl="parChTrans1D2" presStyleIdx="3" presStyleCnt="5"/>
      <dgm:spPr/>
      <dgm:t>
        <a:bodyPr/>
        <a:lstStyle/>
        <a:p>
          <a:endParaRPr lang="en-US"/>
        </a:p>
      </dgm:t>
    </dgm:pt>
    <dgm:pt modelId="{5358718D-8305-4B93-B0C9-0B168833AD39}" type="pres">
      <dgm:prSet presAssocID="{627A7408-8578-48C7-B629-929EE086FB6F}" presName="node" presStyleLbl="node1" presStyleIdx="3" presStyleCnt="5" custScaleX="169369" custScaleY="128925" custRadScaleRad="159276">
        <dgm:presLayoutVars>
          <dgm:bulletEnabled val="1"/>
        </dgm:presLayoutVars>
      </dgm:prSet>
      <dgm:spPr/>
      <dgm:t>
        <a:bodyPr/>
        <a:lstStyle/>
        <a:p>
          <a:endParaRPr lang="en-US"/>
        </a:p>
      </dgm:t>
    </dgm:pt>
    <dgm:pt modelId="{347B74F1-F1D5-4586-83AD-5A157A585187}" type="pres">
      <dgm:prSet presAssocID="{1C43FAC8-6FF6-400F-ACF5-902F08F1B3A0}" presName="Name9" presStyleLbl="parChTrans1D2" presStyleIdx="4" presStyleCnt="5" custScaleX="2000000"/>
      <dgm:spPr/>
      <dgm:t>
        <a:bodyPr/>
        <a:lstStyle/>
        <a:p>
          <a:endParaRPr lang="en-US"/>
        </a:p>
      </dgm:t>
    </dgm:pt>
    <dgm:pt modelId="{B9C03906-29C0-4D84-9F39-78D9B24DBA54}" type="pres">
      <dgm:prSet presAssocID="{1C43FAC8-6FF6-400F-ACF5-902F08F1B3A0}" presName="connTx" presStyleLbl="parChTrans1D2" presStyleIdx="4" presStyleCnt="5"/>
      <dgm:spPr/>
      <dgm:t>
        <a:bodyPr/>
        <a:lstStyle/>
        <a:p>
          <a:endParaRPr lang="en-US"/>
        </a:p>
      </dgm:t>
    </dgm:pt>
    <dgm:pt modelId="{520E2AC2-9850-41AA-890D-A2C484AA36FF}" type="pres">
      <dgm:prSet presAssocID="{6D08900E-41F3-4DC4-8DF4-DCFD2B393450}" presName="node" presStyleLbl="node1" presStyleIdx="4" presStyleCnt="5" custScaleX="169369" custScaleY="128925" custRadScaleRad="159276">
        <dgm:presLayoutVars>
          <dgm:bulletEnabled val="1"/>
        </dgm:presLayoutVars>
      </dgm:prSet>
      <dgm:spPr/>
      <dgm:t>
        <a:bodyPr/>
        <a:lstStyle/>
        <a:p>
          <a:endParaRPr lang="en-US"/>
        </a:p>
      </dgm:t>
    </dgm:pt>
  </dgm:ptLst>
  <dgm:cxnLst>
    <dgm:cxn modelId="{41CEDED3-A3AC-43AD-9C39-A733D299B7CD}" srcId="{BBF0288C-1CDA-41DA-A06E-187A47B70702}" destId="{C2AFFDBB-CD95-48CD-ACD0-E3595DEFE246}" srcOrd="0" destOrd="0" parTransId="{6E87A6F9-ABA3-483D-A28C-FF6FC80BEF81}" sibTransId="{177F0E6D-BE2F-4EAD-8100-B10B2F6D13E6}"/>
    <dgm:cxn modelId="{DDA48633-90C2-48A2-A095-FFA215E28634}" type="presOf" srcId="{51D7BC92-E9B6-46D9-AF8A-4E6E6D6CCF37}" destId="{A9BE9046-AB97-4FAD-BD65-7B4124D72A32}" srcOrd="1" destOrd="0" presId="urn:microsoft.com/office/officeart/2005/8/layout/radial1"/>
    <dgm:cxn modelId="{FB085E4D-C04D-472D-8404-4C227145C041}" type="presOf" srcId="{1C43FAC8-6FF6-400F-ACF5-902F08F1B3A0}" destId="{347B74F1-F1D5-4586-83AD-5A157A585187}" srcOrd="0" destOrd="0" presId="urn:microsoft.com/office/officeart/2005/8/layout/radial1"/>
    <dgm:cxn modelId="{E009EF19-B7CF-4094-9AD8-287442167A54}" type="presOf" srcId="{BBF0288C-1CDA-41DA-A06E-187A47B70702}" destId="{FD3C432D-AF52-47A1-976B-0BED74CA3297}" srcOrd="0" destOrd="0" presId="urn:microsoft.com/office/officeart/2005/8/layout/radial1"/>
    <dgm:cxn modelId="{CFE1580C-5913-40FD-9ACF-861C36D0633F}" srcId="{C2AFFDBB-CD95-48CD-ACD0-E3595DEFE246}" destId="{4AA01BDE-5348-4190-A47A-49ECD6329DE6}" srcOrd="0" destOrd="0" parTransId="{85AE6DB9-4A9D-49AD-B7B6-794EE33ED294}" sibTransId="{550EFF19-8F23-44BB-8BB7-2D1BD6573B0E}"/>
    <dgm:cxn modelId="{8A5F04EF-5814-4571-857C-68AB734C5DD8}" type="presOf" srcId="{85AE6DB9-4A9D-49AD-B7B6-794EE33ED294}" destId="{DE0B3308-9716-496A-A8F6-618AF5003468}" srcOrd="1" destOrd="0" presId="urn:microsoft.com/office/officeart/2005/8/layout/radial1"/>
    <dgm:cxn modelId="{88737A2C-4F8C-4AED-BA61-201281336D01}" type="presOf" srcId="{4AA01BDE-5348-4190-A47A-49ECD6329DE6}" destId="{D538DF36-4CA6-45F4-8715-7AF2B6B2D43E}" srcOrd="0" destOrd="0" presId="urn:microsoft.com/office/officeart/2005/8/layout/radial1"/>
    <dgm:cxn modelId="{0829EAD6-624A-44A4-9170-9FF25B316228}" srcId="{C2AFFDBB-CD95-48CD-ACD0-E3595DEFE246}" destId="{627A7408-8578-48C7-B629-929EE086FB6F}" srcOrd="3" destOrd="0" parTransId="{E2D48302-888A-4220-A278-7C5ED5FF1C12}" sibTransId="{55EFF6B9-BBF4-4F35-B134-8E33E888FEF4}"/>
    <dgm:cxn modelId="{D71007C6-9E24-48A3-840C-CA495C95DF6E}" srcId="{C2AFFDBB-CD95-48CD-ACD0-E3595DEFE246}" destId="{6D08900E-41F3-4DC4-8DF4-DCFD2B393450}" srcOrd="4" destOrd="0" parTransId="{1C43FAC8-6FF6-400F-ACF5-902F08F1B3A0}" sibTransId="{5F550108-A17E-4938-9D6B-FEED25FB098F}"/>
    <dgm:cxn modelId="{BDCC8450-4B9A-468F-A0A2-3C25AC2F8612}" srcId="{C2AFFDBB-CD95-48CD-ACD0-E3595DEFE246}" destId="{22995463-4F4F-41FF-910D-05A98702250F}" srcOrd="1" destOrd="0" parTransId="{37C49673-6608-4BC9-8D4A-69559A496EDB}" sibTransId="{AEA5A512-A9D7-4E9F-8203-B051717EE3BA}"/>
    <dgm:cxn modelId="{BF3DA006-EF6C-44E0-8C76-7431272FA470}" type="presOf" srcId="{22995463-4F4F-41FF-910D-05A98702250F}" destId="{69A26004-B428-47CC-8A35-DDE73782A66A}" srcOrd="0" destOrd="0" presId="urn:microsoft.com/office/officeart/2005/8/layout/radial1"/>
    <dgm:cxn modelId="{B5A14C1C-8F92-42B7-915A-B61B8A4A62D3}" type="presOf" srcId="{37C49673-6608-4BC9-8D4A-69559A496EDB}" destId="{170BBAD9-A237-41E9-87E9-0AC956AD78F1}" srcOrd="1" destOrd="0" presId="urn:microsoft.com/office/officeart/2005/8/layout/radial1"/>
    <dgm:cxn modelId="{AF59A501-F07C-4A9D-B714-D6CC945BE087}" type="presOf" srcId="{E2D48302-888A-4220-A278-7C5ED5FF1C12}" destId="{CA2F3F6A-31C0-4FC5-8676-B142D3E26F7A}" srcOrd="1" destOrd="0" presId="urn:microsoft.com/office/officeart/2005/8/layout/radial1"/>
    <dgm:cxn modelId="{44414D4B-909F-41A5-948F-A04E2E9E245A}" srcId="{C2AFFDBB-CD95-48CD-ACD0-E3595DEFE246}" destId="{4239ABF0-B549-47F7-A0FB-DC0763FBF7B1}" srcOrd="2" destOrd="0" parTransId="{51D7BC92-E9B6-46D9-AF8A-4E6E6D6CCF37}" sibTransId="{B0653F10-458A-4BB2-AA7F-A5EE3A03869D}"/>
    <dgm:cxn modelId="{91CB9B0A-46D1-43C5-9B39-6B9EA4E6C9FC}" type="presOf" srcId="{C2AFFDBB-CD95-48CD-ACD0-E3595DEFE246}" destId="{C86CBCFB-F06B-4A65-A4ED-DB7EB22B08CE}" srcOrd="0" destOrd="0" presId="urn:microsoft.com/office/officeart/2005/8/layout/radial1"/>
    <dgm:cxn modelId="{CCDF6260-6E63-43CF-9F90-545555C98B65}" type="presOf" srcId="{1C43FAC8-6FF6-400F-ACF5-902F08F1B3A0}" destId="{B9C03906-29C0-4D84-9F39-78D9B24DBA54}" srcOrd="1" destOrd="0" presId="urn:microsoft.com/office/officeart/2005/8/layout/radial1"/>
    <dgm:cxn modelId="{1943C049-1DDD-464F-97E7-B1DD7514C9C0}" type="presOf" srcId="{51D7BC92-E9B6-46D9-AF8A-4E6E6D6CCF37}" destId="{6E183100-C6AB-4D4D-8FB3-E2292B61F728}" srcOrd="0" destOrd="0" presId="urn:microsoft.com/office/officeart/2005/8/layout/radial1"/>
    <dgm:cxn modelId="{A87E6DB3-9D55-46A3-BD4A-E9D47F2EA6CC}" type="presOf" srcId="{4239ABF0-B549-47F7-A0FB-DC0763FBF7B1}" destId="{2F66B1B9-0510-46B6-80D5-192CC56377F5}" srcOrd="0" destOrd="0" presId="urn:microsoft.com/office/officeart/2005/8/layout/radial1"/>
    <dgm:cxn modelId="{558C243A-1EAC-4A88-A0F6-0A108F5E4ED3}" type="presOf" srcId="{E2D48302-888A-4220-A278-7C5ED5FF1C12}" destId="{6EB0E182-4856-4C58-9E7D-F21F76BAE322}" srcOrd="0" destOrd="0" presId="urn:microsoft.com/office/officeart/2005/8/layout/radial1"/>
    <dgm:cxn modelId="{346C9856-5549-40EA-B862-84838D6E81AC}" type="presOf" srcId="{6D08900E-41F3-4DC4-8DF4-DCFD2B393450}" destId="{520E2AC2-9850-41AA-890D-A2C484AA36FF}" srcOrd="0" destOrd="0" presId="urn:microsoft.com/office/officeart/2005/8/layout/radial1"/>
    <dgm:cxn modelId="{E0E661F1-004A-45CF-AFD6-CD881EBF08FA}" type="presOf" srcId="{627A7408-8578-48C7-B629-929EE086FB6F}" destId="{5358718D-8305-4B93-B0C9-0B168833AD39}" srcOrd="0" destOrd="0" presId="urn:microsoft.com/office/officeart/2005/8/layout/radial1"/>
    <dgm:cxn modelId="{4BB9CEAC-193A-4D22-B5CC-0FDE14484A84}" type="presOf" srcId="{85AE6DB9-4A9D-49AD-B7B6-794EE33ED294}" destId="{244128C0-64E0-420B-88F5-B9296F3FD96A}" srcOrd="0" destOrd="0" presId="urn:microsoft.com/office/officeart/2005/8/layout/radial1"/>
    <dgm:cxn modelId="{6EC409C5-FD26-41AA-B819-897322DDA456}" type="presOf" srcId="{37C49673-6608-4BC9-8D4A-69559A496EDB}" destId="{84CBD7C6-62A0-4320-B094-BD807DE59441}" srcOrd="0" destOrd="0" presId="urn:microsoft.com/office/officeart/2005/8/layout/radial1"/>
    <dgm:cxn modelId="{D50A21BE-9B0F-4BA5-B2BA-0C6FC953C0D5}" type="presParOf" srcId="{FD3C432D-AF52-47A1-976B-0BED74CA3297}" destId="{C86CBCFB-F06B-4A65-A4ED-DB7EB22B08CE}" srcOrd="0" destOrd="0" presId="urn:microsoft.com/office/officeart/2005/8/layout/radial1"/>
    <dgm:cxn modelId="{06FC45AB-B5A7-40FB-A8E1-8990973E7044}" type="presParOf" srcId="{FD3C432D-AF52-47A1-976B-0BED74CA3297}" destId="{244128C0-64E0-420B-88F5-B9296F3FD96A}" srcOrd="1" destOrd="0" presId="urn:microsoft.com/office/officeart/2005/8/layout/radial1"/>
    <dgm:cxn modelId="{465C7461-E028-4770-A00B-F0EA5983A58A}" type="presParOf" srcId="{244128C0-64E0-420B-88F5-B9296F3FD96A}" destId="{DE0B3308-9716-496A-A8F6-618AF5003468}" srcOrd="0" destOrd="0" presId="urn:microsoft.com/office/officeart/2005/8/layout/radial1"/>
    <dgm:cxn modelId="{43695070-7722-4A5B-B985-A0140683D286}" type="presParOf" srcId="{FD3C432D-AF52-47A1-976B-0BED74CA3297}" destId="{D538DF36-4CA6-45F4-8715-7AF2B6B2D43E}" srcOrd="2" destOrd="0" presId="urn:microsoft.com/office/officeart/2005/8/layout/radial1"/>
    <dgm:cxn modelId="{269867B7-1C66-4E04-A699-D0E217D624A3}" type="presParOf" srcId="{FD3C432D-AF52-47A1-976B-0BED74CA3297}" destId="{84CBD7C6-62A0-4320-B094-BD807DE59441}" srcOrd="3" destOrd="0" presId="urn:microsoft.com/office/officeart/2005/8/layout/radial1"/>
    <dgm:cxn modelId="{9E639EF9-06ED-4950-8B4D-FDE7C2BB8AD5}" type="presParOf" srcId="{84CBD7C6-62A0-4320-B094-BD807DE59441}" destId="{170BBAD9-A237-41E9-87E9-0AC956AD78F1}" srcOrd="0" destOrd="0" presId="urn:microsoft.com/office/officeart/2005/8/layout/radial1"/>
    <dgm:cxn modelId="{71795173-38E6-42E6-A43F-0ABA9F5E7EBB}" type="presParOf" srcId="{FD3C432D-AF52-47A1-976B-0BED74CA3297}" destId="{69A26004-B428-47CC-8A35-DDE73782A66A}" srcOrd="4" destOrd="0" presId="urn:microsoft.com/office/officeart/2005/8/layout/radial1"/>
    <dgm:cxn modelId="{349D6946-04D3-4F8F-B82A-4B61519F9C9B}" type="presParOf" srcId="{FD3C432D-AF52-47A1-976B-0BED74CA3297}" destId="{6E183100-C6AB-4D4D-8FB3-E2292B61F728}" srcOrd="5" destOrd="0" presId="urn:microsoft.com/office/officeart/2005/8/layout/radial1"/>
    <dgm:cxn modelId="{0CAE44D9-7197-4B41-BE19-7565186963A9}" type="presParOf" srcId="{6E183100-C6AB-4D4D-8FB3-E2292B61F728}" destId="{A9BE9046-AB97-4FAD-BD65-7B4124D72A32}" srcOrd="0" destOrd="0" presId="urn:microsoft.com/office/officeart/2005/8/layout/radial1"/>
    <dgm:cxn modelId="{16AC33DA-4416-438F-BD5B-0E1D959DFC07}" type="presParOf" srcId="{FD3C432D-AF52-47A1-976B-0BED74CA3297}" destId="{2F66B1B9-0510-46B6-80D5-192CC56377F5}" srcOrd="6" destOrd="0" presId="urn:microsoft.com/office/officeart/2005/8/layout/radial1"/>
    <dgm:cxn modelId="{0CE6F6EC-1F99-462C-A3D2-D4C3E25EE544}" type="presParOf" srcId="{FD3C432D-AF52-47A1-976B-0BED74CA3297}" destId="{6EB0E182-4856-4C58-9E7D-F21F76BAE322}" srcOrd="7" destOrd="0" presId="urn:microsoft.com/office/officeart/2005/8/layout/radial1"/>
    <dgm:cxn modelId="{375070E2-F23F-4DF8-98D6-8A6DA826211C}" type="presParOf" srcId="{6EB0E182-4856-4C58-9E7D-F21F76BAE322}" destId="{CA2F3F6A-31C0-4FC5-8676-B142D3E26F7A}" srcOrd="0" destOrd="0" presId="urn:microsoft.com/office/officeart/2005/8/layout/radial1"/>
    <dgm:cxn modelId="{B0465593-7815-4726-9043-83B1140838D7}" type="presParOf" srcId="{FD3C432D-AF52-47A1-976B-0BED74CA3297}" destId="{5358718D-8305-4B93-B0C9-0B168833AD39}" srcOrd="8" destOrd="0" presId="urn:microsoft.com/office/officeart/2005/8/layout/radial1"/>
    <dgm:cxn modelId="{CDBA51DB-F0FE-457D-907E-F500475A21E1}" type="presParOf" srcId="{FD3C432D-AF52-47A1-976B-0BED74CA3297}" destId="{347B74F1-F1D5-4586-83AD-5A157A585187}" srcOrd="9" destOrd="0" presId="urn:microsoft.com/office/officeart/2005/8/layout/radial1"/>
    <dgm:cxn modelId="{6D810BA3-A04F-4B3B-A8C5-7BD4D7201954}" type="presParOf" srcId="{347B74F1-F1D5-4586-83AD-5A157A585187}" destId="{B9C03906-29C0-4D84-9F39-78D9B24DBA54}" srcOrd="0" destOrd="0" presId="urn:microsoft.com/office/officeart/2005/8/layout/radial1"/>
    <dgm:cxn modelId="{A8C6D7E4-3E22-43EB-8C1C-36FDED2F4DED}" type="presParOf" srcId="{FD3C432D-AF52-47A1-976B-0BED74CA3297}" destId="{520E2AC2-9850-41AA-890D-A2C484AA36FF}" srcOrd="10" destOrd="0" presId="urn:microsoft.com/office/officeart/2005/8/layout/radial1"/>
  </dgm:cxnLst>
  <dgm:bg/>
  <dgm:whole/>
</dgm:dataModel>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pPr/>
              <a:t>2/11/2019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pPr/>
              <a:t>‹#›</a:t>
            </a:fld>
            <a:endParaRPr lang="en-US"/>
          </a:p>
        </p:txBody>
      </p:sp>
    </p:spTree>
    <p:extLst>
      <p:ext uri="{BB962C8B-B14F-4D97-AF65-F5344CB8AC3E}">
        <p14:creationId xmlns=""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pPr/>
              <a:t>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pPr/>
              <a:t>‹#›</a:t>
            </a:fld>
            <a:endParaRPr lang="en-US"/>
          </a:p>
        </p:txBody>
      </p:sp>
    </p:spTree>
    <p:extLst>
      <p:ext uri="{BB962C8B-B14F-4D97-AF65-F5344CB8AC3E}">
        <p14:creationId xmlns=""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pPr/>
              <a:t>1</a:t>
            </a:fld>
            <a:endParaRPr lang="en-US" dirty="0"/>
          </a:p>
        </p:txBody>
      </p:sp>
    </p:spTree>
    <p:extLst>
      <p:ext uri="{BB962C8B-B14F-4D97-AF65-F5344CB8AC3E}">
        <p14:creationId xmlns="" xmlns:p14="http://schemas.microsoft.com/office/powerpoint/2010/main" val="40391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F9C640F-7FEC-4556-ACF6-062C18A2E8EF}" type="slidenum">
              <a:rPr lang="sv-SE" smtClean="0">
                <a:solidFill>
                  <a:prstClr val="black"/>
                </a:solidFill>
              </a:rPr>
              <a:pPr/>
              <a:t>2</a:t>
            </a:fld>
            <a:endParaRPr lang="sv-SE">
              <a:solidFill>
                <a:prstClr val="black"/>
              </a:solidFill>
            </a:endParaRPr>
          </a:p>
        </p:txBody>
      </p:sp>
    </p:spTree>
    <p:extLst>
      <p:ext uri="{BB962C8B-B14F-4D97-AF65-F5344CB8AC3E}">
        <p14:creationId xmlns="" xmlns:p14="http://schemas.microsoft.com/office/powerpoint/2010/main" val="287121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F9C640F-7FEC-4556-ACF6-062C18A2E8EF}" type="slidenum">
              <a:rPr lang="sv-SE" smtClean="0">
                <a:solidFill>
                  <a:prstClr val="black"/>
                </a:solidFill>
              </a:rPr>
              <a:pPr/>
              <a:t>3</a:t>
            </a:fld>
            <a:endParaRPr lang="sv-SE">
              <a:solidFill>
                <a:prstClr val="black"/>
              </a:solidFill>
            </a:endParaRPr>
          </a:p>
        </p:txBody>
      </p:sp>
    </p:spTree>
    <p:extLst>
      <p:ext uri="{BB962C8B-B14F-4D97-AF65-F5344CB8AC3E}">
        <p14:creationId xmlns="" xmlns:p14="http://schemas.microsoft.com/office/powerpoint/2010/main" val="287121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CB97365-EBCA-4027-87D5-99FC1D4DF0BB}" type="datetimeFigureOut">
              <a:rPr lang="en-US" smtClean="0"/>
              <a:pPr/>
              <a:t>2/11/2019</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69E29E33-B620-47F9-BB04-8846C2A5AFCC}" type="slidenum">
              <a:rPr kumimoji="0" lang="en-US" smtClean="0"/>
              <a:pPr/>
              <a:t>‹#›</a:t>
            </a:fld>
            <a:endParaRPr kumimoji="0"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FE2824-C2A0-4931-BB32-60B24BDBB3C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B13333A4-2EF1-4B79-B68C-AB20E66B4822}"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FE2824-C2A0-4931-BB32-60B24BDBB3C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1"/>
            <a:ext cx="19304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251"/>
        <p:cNvGrpSpPr/>
        <p:nvPr/>
      </p:nvGrpSpPr>
      <p:grpSpPr>
        <a:xfrm>
          <a:off x="0" y="0"/>
          <a:ext cx="0" cy="0"/>
          <a:chOff x="0" y="0"/>
          <a:chExt cx="0" cy="0"/>
        </a:xfrm>
      </p:grpSpPr>
      <p:sp>
        <p:nvSpPr>
          <p:cNvPr id="252" name="Google Shape;252;p11"/>
          <p:cNvSpPr txBox="1">
            <a:spLocks noGrp="1"/>
          </p:cNvSpPr>
          <p:nvPr>
            <p:ph type="sldNum" idx="12"/>
          </p:nvPr>
        </p:nvSpPr>
        <p:spPr>
          <a:xfrm>
            <a:off x="101600" y="53233"/>
            <a:ext cx="731600" cy="4800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dirty="0"/>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text 2 columns">
    <p:spTree>
      <p:nvGrpSpPr>
        <p:cNvPr id="1" name=""/>
        <p:cNvGrpSpPr/>
        <p:nvPr/>
      </p:nvGrpSpPr>
      <p:grpSpPr>
        <a:xfrm>
          <a:off x="0" y="0"/>
          <a:ext cx="0" cy="0"/>
          <a:chOff x="0" y="0"/>
          <a:chExt cx="0" cy="0"/>
        </a:xfrm>
      </p:grpSpPr>
      <p:sp>
        <p:nvSpPr>
          <p:cNvPr id="6" name="Titre 1"/>
          <p:cNvSpPr>
            <a:spLocks noGrp="1"/>
          </p:cNvSpPr>
          <p:nvPr>
            <p:ph type="title"/>
          </p:nvPr>
        </p:nvSpPr>
        <p:spPr>
          <a:xfrm>
            <a:off x="609600" y="432000"/>
            <a:ext cx="10972800" cy="562074"/>
          </a:xfrm>
        </p:spPr>
        <p:txBody>
          <a:bodyPr/>
          <a:lstStyle>
            <a:lvl1pPr>
              <a:defRPr baseline="0"/>
            </a:lvl1pPr>
          </a:lstStyle>
          <a:p>
            <a:r>
              <a:rPr lang="en-US"/>
              <a:t>Click to edit Master title style</a:t>
            </a:r>
            <a:endParaRPr lang="en-GB" dirty="0"/>
          </a:p>
        </p:txBody>
      </p:sp>
      <p:sp>
        <p:nvSpPr>
          <p:cNvPr id="4" name="Espace réservé du texte 3"/>
          <p:cNvSpPr>
            <a:spLocks noGrp="1"/>
          </p:cNvSpPr>
          <p:nvPr>
            <p:ph type="body" sz="quarter" idx="10"/>
          </p:nvPr>
        </p:nvSpPr>
        <p:spPr>
          <a:xfrm>
            <a:off x="609601" y="1368000"/>
            <a:ext cx="5471583" cy="504000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Espace réservé du texte 8"/>
          <p:cNvSpPr>
            <a:spLocks noGrp="1"/>
          </p:cNvSpPr>
          <p:nvPr>
            <p:ph type="body" sz="quarter" idx="11"/>
          </p:nvPr>
        </p:nvSpPr>
        <p:spPr>
          <a:xfrm>
            <a:off x="6288021" y="1368000"/>
            <a:ext cx="5472000" cy="5040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 xmlns:p14="http://schemas.microsoft.com/office/powerpoint/2010/main" val="211019902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0FE2824-C2A0-4931-BB32-60B24BDBB3C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815584" y="1026372"/>
            <a:ext cx="609600" cy="441325"/>
          </a:xfrm>
        </p:spPr>
        <p:txBody>
          <a:bodyPr/>
          <a:lstStyle/>
          <a:p>
            <a:fld id="{B13333A4-2EF1-4B79-B68C-AB20E66B4822}"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2/11/2019</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69E29E33-B620-47F9-BB04-8846C2A5AFCC}" type="slidenum">
              <a:rPr kumimoji="0" lang="en-US" smtClean="0"/>
              <a:pPr/>
              <a:t>‹#›</a:t>
            </a:fld>
            <a:endParaRPr kumimoji="0"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B0FE2824-C2A0-4931-BB32-60B24BDBB3C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pPr/>
              <a:t>‹#›</a:t>
            </a:fld>
            <a:endParaRPr lang="en-US"/>
          </a:p>
        </p:txBody>
      </p:sp>
      <p:sp>
        <p:nvSpPr>
          <p:cNvPr id="8" name="Straight Connector 7"/>
          <p:cNvSpPr>
            <a:spLocks noChangeShapeType="1"/>
          </p:cNvSpPr>
          <p:nvPr/>
        </p:nvSpPr>
        <p:spPr bwMode="auto">
          <a:xfrm flipV="1">
            <a:off x="6084107" y="1575652"/>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0FE2824-C2A0-4931-BB32-60B24BDBB3CC}" type="datetimeFigureOut">
              <a:rPr lang="en-US" smtClean="0"/>
              <a:pPr/>
              <a:t>2/11/2019</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13333A4-2EF1-4B79-B68C-AB20E66B4822}"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0FE2824-C2A0-4931-BB32-60B24BDBB3CC}" type="datetimeFigureOut">
              <a:rPr lang="en-US" smtClean="0"/>
              <a:pPr/>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13333A4-2EF1-4B79-B68C-AB20E66B4822}" type="slidenum">
              <a:rPr lang="en-US" smtClean="0"/>
              <a:pPr/>
              <a:t>‹#›</a:t>
            </a:fld>
            <a:endParaRPr lang="en-US"/>
          </a:p>
        </p:txBody>
      </p:sp>
    </p:spTree>
  </p:cSld>
  <p:clrMapOvr>
    <a:masterClrMapping/>
  </p:clrMapOvr>
  <p:transition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0FE2824-C2A0-4931-BB32-60B24BDBB3CC}" type="datetimeFigureOut">
              <a:rPr lang="en-US" smtClean="0"/>
              <a:pPr/>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13333A4-2EF1-4B79-B68C-AB20E66B4822}" type="slidenum">
              <a:rPr lang="en-US" smtClean="0"/>
              <a:pPr/>
              <a:t>‹#›</a:t>
            </a:fld>
            <a:endParaRPr lang="en-US"/>
          </a:p>
        </p:txBody>
      </p:sp>
    </p:spTree>
  </p:cSld>
  <p:clrMapOvr>
    <a:masterClrMapping/>
  </p:clrMapOvr>
  <p:transition advClick="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13333A4-2EF1-4B79-B68C-AB20E66B4822}"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0FE2824-C2A0-4931-BB32-60B24BDBB3CC}" type="datetimeFigureOut">
              <a:rPr lang="en-US" smtClean="0"/>
              <a:pPr/>
              <a:t>2/11/2019</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fld id="{B13333A4-2EF1-4B79-B68C-AB20E66B4822}"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B0FE2824-C2A0-4931-BB32-60B24BDBB3CC}" type="datetimeFigureOut">
              <a:rPr lang="en-US" smtClean="0"/>
              <a:pPr/>
              <a:t>2/11/2019</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transition advClick="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B0FE2824-C2A0-4931-BB32-60B24BDBB3CC}" type="datetimeFigureOut">
              <a:rPr lang="en-US" smtClean="0"/>
              <a:pPr/>
              <a:t>2/11/2019</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4"/>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13333A4-2EF1-4B79-B68C-AB20E66B4822}"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advClick="0"/>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18.xml"/><Relationship Id="rId7" Type="http://schemas.openxmlformats.org/officeDocument/2006/relationships/image" Target="../media/image50.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
            <a:ext cx="10515598" cy="1752600"/>
          </a:xfrm>
        </p:spPr>
        <p:txBody>
          <a:bodyPr>
            <a:noAutofit/>
          </a:bodyPr>
          <a:lstStyle/>
          <a:p>
            <a:r>
              <a:rPr lang="ro-RO" sz="2800" dirty="0" smtClean="0">
                <a:solidFill>
                  <a:schemeClr val="tx1"/>
                </a:solidFill>
              </a:rPr>
              <a:t>RAPORT DE ACTIVITATE</a:t>
            </a:r>
            <a:r>
              <a:rPr lang="en-US" sz="2800" dirty="0" smtClean="0">
                <a:solidFill>
                  <a:schemeClr val="tx1"/>
                </a:solidFill>
              </a:rPr>
              <a:t> </a:t>
            </a:r>
          </a:p>
          <a:p>
            <a:r>
              <a:rPr lang="en-US" sz="2800" dirty="0" smtClean="0">
                <a:solidFill>
                  <a:schemeClr val="tx1"/>
                </a:solidFill>
              </a:rPr>
              <a:t>PENTRU ANUL</a:t>
            </a:r>
          </a:p>
          <a:p>
            <a:r>
              <a:rPr lang="en-US" sz="2800" dirty="0" smtClean="0">
                <a:solidFill>
                  <a:schemeClr val="tx1"/>
                </a:solidFill>
              </a:rPr>
              <a:t>2018</a:t>
            </a:r>
            <a:endParaRPr lang="en-US" sz="2800" dirty="0"/>
          </a:p>
        </p:txBody>
      </p:sp>
      <p:sp>
        <p:nvSpPr>
          <p:cNvPr id="2" name="Title 1"/>
          <p:cNvSpPr>
            <a:spLocks noGrp="1"/>
          </p:cNvSpPr>
          <p:nvPr>
            <p:ph type="ctrTitle"/>
          </p:nvPr>
        </p:nvSpPr>
        <p:spPr>
          <a:xfrm>
            <a:off x="304800" y="3352800"/>
            <a:ext cx="11506200" cy="2225246"/>
          </a:xfrm>
        </p:spPr>
        <p:txBody>
          <a:bodyPr>
            <a:noAutofit/>
          </a:bodyPr>
          <a:lstStyle/>
          <a:p>
            <a:pPr algn="ctr"/>
            <a:r>
              <a:rPr lang="ro-RO" sz="2800" dirty="0" smtClean="0">
                <a:solidFill>
                  <a:schemeClr val="tx1"/>
                </a:solidFill>
              </a:rPr>
              <a:t/>
            </a:r>
            <a:br>
              <a:rPr lang="ro-RO" sz="2800" dirty="0" smtClean="0">
                <a:solidFill>
                  <a:schemeClr val="tx1"/>
                </a:solidFill>
              </a:rPr>
            </a:br>
            <a:r>
              <a:rPr lang="ro-RO" sz="2800" b="1" dirty="0" smtClean="0">
                <a:solidFill>
                  <a:schemeClr val="tx1"/>
                </a:solidFill>
              </a:rPr>
              <a:t>DIRECTIA DE MANAGEMENT PROIECTE CU FINANTARE INTERNATIONALA</a:t>
            </a:r>
            <a:r>
              <a:rPr lang="en-US" sz="2800" b="1" dirty="0" smtClean="0">
                <a:solidFill>
                  <a:schemeClr val="tx1"/>
                </a:solidFill>
              </a:rPr>
              <a:t/>
            </a:r>
            <a:br>
              <a:rPr lang="en-US" sz="2800" b="1" dirty="0" smtClean="0">
                <a:solidFill>
                  <a:schemeClr val="tx1"/>
                </a:solidFill>
              </a:rPr>
            </a:br>
            <a:r>
              <a:rPr lang="ro-RO" sz="2800" b="1" dirty="0" smtClean="0">
                <a:solidFill>
                  <a:schemeClr val="tx1"/>
                </a:solidFill>
              </a:rPr>
              <a:t/>
            </a:r>
            <a:br>
              <a:rPr lang="ro-RO" sz="2800" b="1" dirty="0" smtClean="0">
                <a:solidFill>
                  <a:schemeClr val="tx1"/>
                </a:solidFill>
              </a:rPr>
            </a:br>
            <a:r>
              <a:rPr lang="ro-RO" sz="2800" b="1" dirty="0" smtClean="0">
                <a:solidFill>
                  <a:schemeClr val="tx1"/>
                </a:solidFill>
              </a:rPr>
              <a:t>PRIMARIA MUNICIPIULUI ORADEA</a:t>
            </a:r>
            <a:endParaRPr lang="en-US" sz="2800" b="1" dirty="0">
              <a:solidFill>
                <a:schemeClr val="tx1"/>
              </a:solidFill>
            </a:endParaRPr>
          </a:p>
        </p:txBody>
      </p:sp>
    </p:spTree>
    <p:extLst>
      <p:ext uri="{BB962C8B-B14F-4D97-AF65-F5344CB8AC3E}">
        <p14:creationId xmlns="" xmlns:p14="http://schemas.microsoft.com/office/powerpoint/2010/main" val="2142729111"/>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10972800" cy="609600"/>
          </a:xfrm>
        </p:spPr>
        <p:txBody>
          <a:bodyPr/>
          <a:lstStyle/>
          <a:p>
            <a:pPr algn="ctr" fontAlgn="auto">
              <a:spcAft>
                <a:spcPts val="0"/>
              </a:spcAft>
              <a:defRPr/>
            </a:pPr>
            <a:r>
              <a:rPr lang="ro-RO" sz="2400" b="1" dirty="0" smtClean="0">
                <a:solidFill>
                  <a:schemeClr val="tx1"/>
                </a:solidFill>
              </a:rPr>
              <a:t>VIZIUNEA DE DEZVOLTARE A MOBILITĂŢII URBANE</a:t>
            </a:r>
            <a:endParaRPr lang="fr-FR" sz="2600" b="1" dirty="0">
              <a:solidFill>
                <a:schemeClr val="tx1"/>
              </a:solidFill>
            </a:endParaRPr>
          </a:p>
        </p:txBody>
      </p:sp>
      <p:sp>
        <p:nvSpPr>
          <p:cNvPr id="7" name="Content Placeholder 6"/>
          <p:cNvSpPr>
            <a:spLocks noGrp="1"/>
          </p:cNvSpPr>
          <p:nvPr>
            <p:ph sz="quarter" idx="1"/>
          </p:nvPr>
        </p:nvSpPr>
        <p:spPr>
          <a:xfrm>
            <a:off x="914400" y="1371600"/>
            <a:ext cx="9956800" cy="1981200"/>
          </a:xfrm>
        </p:spPr>
        <p:txBody>
          <a:bodyPr>
            <a:normAutofit fontScale="92500"/>
          </a:bodyPr>
          <a:lstStyle/>
          <a:p>
            <a:pPr marL="114300" indent="-4763" algn="just" fontAlgn="auto">
              <a:spcAft>
                <a:spcPts val="0"/>
              </a:spcAft>
              <a:buFont typeface="Wingdings"/>
              <a:buNone/>
              <a:defRPr/>
            </a:pPr>
            <a:r>
              <a:rPr lang="ro-RO" sz="2800" i="1" dirty="0" smtClean="0">
                <a:cs typeface="Arial" pitchFamily="34" charset="0"/>
              </a:rPr>
              <a:t>“Realizarea unui sistem de transport eficient, integrat, durabil şi sigur, care să promoveze dezvoltarea economică, socială şi teritorială şi care să asigure o bună calitate a vieţii în arealul Municipiului Oradea”.</a:t>
            </a:r>
          </a:p>
          <a:p>
            <a:pPr marL="274320" indent="-274320" algn="just" fontAlgn="auto">
              <a:spcAft>
                <a:spcPts val="0"/>
              </a:spcAft>
              <a:buFont typeface="Wingdings"/>
              <a:buNone/>
              <a:defRPr/>
            </a:pPr>
            <a:endParaRPr lang="en-US" sz="2800" dirty="0" smtClean="0">
              <a:cs typeface="Arial" pitchFamily="34" charset="0"/>
            </a:endParaRPr>
          </a:p>
        </p:txBody>
      </p:sp>
      <p:pic>
        <p:nvPicPr>
          <p:cNvPr id="12292" name="Picture 8" descr="C:\Users\pc\Desktop\image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12801" y="3733800"/>
            <a:ext cx="4883151"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4" descr="Imagini pentru piata unirii orade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0" y="3733800"/>
            <a:ext cx="52832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38424238"/>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 y="274638"/>
            <a:ext cx="11684000" cy="792162"/>
          </a:xfrm>
        </p:spPr>
        <p:txBody>
          <a:bodyPr>
            <a:noAutofit/>
          </a:bodyPr>
          <a:lstStyle/>
          <a:p>
            <a:pPr fontAlgn="auto">
              <a:spcAft>
                <a:spcPts val="0"/>
              </a:spcAft>
              <a:defRPr/>
            </a:pPr>
            <a:r>
              <a:rPr lang="en-US" sz="3600" b="1" dirty="0" smtClean="0">
                <a:solidFill>
                  <a:schemeClr val="tx1"/>
                </a:solidFill>
              </a:rPr>
              <a:t>MOBILITATEA </a:t>
            </a:r>
            <a:r>
              <a:rPr lang="ro-RO" sz="3600" b="1" dirty="0" smtClean="0">
                <a:solidFill>
                  <a:schemeClr val="tx1"/>
                </a:solidFill>
              </a:rPr>
              <a:t>URBANA </a:t>
            </a:r>
            <a:r>
              <a:rPr lang="en-US" sz="3600" b="1" dirty="0" smtClean="0">
                <a:solidFill>
                  <a:schemeClr val="tx1"/>
                </a:solidFill>
              </a:rPr>
              <a:t>IN ORADEA</a:t>
            </a:r>
            <a:endParaRPr lang="en-US" sz="3600" b="1" dirty="0">
              <a:solidFill>
                <a:schemeClr val="tx1"/>
              </a:solidFill>
            </a:endParaRPr>
          </a:p>
        </p:txBody>
      </p:sp>
      <p:graphicFrame>
        <p:nvGraphicFramePr>
          <p:cNvPr id="5" name="Diagram 4"/>
          <p:cNvGraphicFramePr/>
          <p:nvPr/>
        </p:nvGraphicFramePr>
        <p:xfrm>
          <a:off x="406400" y="1397000"/>
          <a:ext cx="113792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132993590"/>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2800" b="1" dirty="0" smtClean="0">
                <a:solidFill>
                  <a:schemeClr val="tx1"/>
                </a:solidFill>
              </a:rPr>
              <a:t>MOBILITATE URBANA </a:t>
            </a:r>
            <a:r>
              <a:rPr lang="en-US" sz="2800" b="1" dirty="0" smtClean="0">
                <a:solidFill>
                  <a:schemeClr val="tx1"/>
                </a:solidFill>
              </a:rPr>
              <a:t>– MIJLOACE DE TRANSPORT PUBLIC SI INFRASTRUCTURA TRAMVAI</a:t>
            </a:r>
            <a:endParaRPr lang="en-US" sz="2800" dirty="0"/>
          </a:p>
        </p:txBody>
      </p:sp>
      <p:graphicFrame>
        <p:nvGraphicFramePr>
          <p:cNvPr id="4" name="Content Placeholder 3"/>
          <p:cNvGraphicFramePr>
            <a:graphicFrameLocks noGrp="1"/>
          </p:cNvGraphicFramePr>
          <p:nvPr>
            <p:ph sz="quarter" idx="1"/>
          </p:nvPr>
        </p:nvGraphicFramePr>
        <p:xfrm>
          <a:off x="990600" y="1527175"/>
          <a:ext cx="10668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55072"/>
            <a:ext cx="11379200" cy="808038"/>
          </a:xfrm>
        </p:spPr>
        <p:txBody>
          <a:bodyPr>
            <a:noAutofit/>
          </a:bodyPr>
          <a:lstStyle/>
          <a:p>
            <a:pPr algn="ctr"/>
            <a:r>
              <a:rPr lang="en-US" sz="2000" b="1" dirty="0" smtClean="0">
                <a:solidFill>
                  <a:schemeClr val="tx1">
                    <a:lumMod val="95000"/>
                    <a:lumOff val="5000"/>
                  </a:schemeClr>
                </a:solidFill>
              </a:rPr>
              <a:t>DEZVOLTAREA </a:t>
            </a:r>
            <a:r>
              <a:rPr lang="ro-RO" sz="2000" b="1" dirty="0">
                <a:solidFill>
                  <a:schemeClr val="tx1">
                    <a:lumMod val="95000"/>
                    <a:lumOff val="5000"/>
                  </a:schemeClr>
                </a:solidFill>
              </a:rPr>
              <a:t>Ș</a:t>
            </a:r>
            <a:r>
              <a:rPr lang="en-US" sz="2000" b="1" dirty="0">
                <a:solidFill>
                  <a:schemeClr val="tx1">
                    <a:lumMod val="95000"/>
                    <a:lumOff val="5000"/>
                  </a:schemeClr>
                </a:solidFill>
              </a:rPr>
              <a:t>I PRIORITIZAREA TRANSPORTULUI DE C</a:t>
            </a:r>
            <a:r>
              <a:rPr lang="ro-RO" sz="2000" b="1" dirty="0">
                <a:solidFill>
                  <a:schemeClr val="tx1">
                    <a:lumMod val="95000"/>
                    <a:lumOff val="5000"/>
                  </a:schemeClr>
                </a:solidFill>
              </a:rPr>
              <a:t>Ă</a:t>
            </a:r>
            <a:r>
              <a:rPr lang="en-US" sz="2000" b="1" dirty="0">
                <a:solidFill>
                  <a:schemeClr val="tx1">
                    <a:lumMod val="95000"/>
                    <a:lumOff val="5000"/>
                  </a:schemeClr>
                </a:solidFill>
              </a:rPr>
              <a:t>L</a:t>
            </a:r>
            <a:r>
              <a:rPr lang="ro-RO" sz="2000" b="1" dirty="0">
                <a:solidFill>
                  <a:schemeClr val="tx1">
                    <a:lumMod val="95000"/>
                    <a:lumOff val="5000"/>
                  </a:schemeClr>
                </a:solidFill>
              </a:rPr>
              <a:t>Ă</a:t>
            </a:r>
            <a:r>
              <a:rPr lang="en-US" sz="2000" b="1" dirty="0">
                <a:solidFill>
                  <a:schemeClr val="tx1">
                    <a:lumMod val="95000"/>
                    <a:lumOff val="5000"/>
                  </a:schemeClr>
                </a:solidFill>
              </a:rPr>
              <a:t>TORI DIN MUNICIPIUL ORADEA</a:t>
            </a:r>
          </a:p>
        </p:txBody>
      </p:sp>
      <p:sp>
        <p:nvSpPr>
          <p:cNvPr id="9" name="Title 4">
            <a:extLst>
              <a:ext uri="{FF2B5EF4-FFF2-40B4-BE49-F238E27FC236}">
                <a16:creationId xmlns:a16="http://schemas.microsoft.com/office/drawing/2014/main" xmlns="" id="{C8CF8482-DC83-488A-A171-F45CFC9FFC3B}"/>
              </a:ext>
            </a:extLst>
          </p:cNvPr>
          <p:cNvSpPr txBox="1">
            <a:spLocks/>
          </p:cNvSpPr>
          <p:nvPr/>
        </p:nvSpPr>
        <p:spPr>
          <a:xfrm>
            <a:off x="2667000" y="5715000"/>
            <a:ext cx="9042400" cy="609600"/>
          </a:xfrm>
          <a:prstGeom prst="rect">
            <a:avLst/>
          </a:prstGeom>
        </p:spPr>
        <p:txBody>
          <a:bodyPr vert="horz" anchor="b">
            <a:normAutofit fontScale="85000" lnSpcReduction="20000"/>
          </a:bodyPr>
          <a:lstStyle/>
          <a:p>
            <a:pPr>
              <a:spcBef>
                <a:spcPct val="0"/>
              </a:spcBef>
            </a:pPr>
            <a:r>
              <a:rPr lang="en-US" sz="2400" b="1" dirty="0" err="1">
                <a:solidFill>
                  <a:schemeClr val="tx1">
                    <a:lumMod val="95000"/>
                    <a:lumOff val="5000"/>
                  </a:schemeClr>
                </a:solidFill>
              </a:rPr>
              <a:t>Stadiu</a:t>
            </a:r>
            <a:r>
              <a:rPr lang="en-US" sz="2400" b="1" dirty="0">
                <a:solidFill>
                  <a:schemeClr val="tx1">
                    <a:lumMod val="95000"/>
                    <a:lumOff val="5000"/>
                  </a:schemeClr>
                </a:solidFill>
              </a:rPr>
              <a:t>:</a:t>
            </a:r>
            <a:r>
              <a:rPr lang="en-US" sz="2400" b="1" dirty="0"/>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en-US" sz="2400" b="1" dirty="0">
              <a:solidFill>
                <a:schemeClr val="tx1">
                  <a:lumMod val="95000"/>
                  <a:lumOff val="5000"/>
                </a:schemeClr>
              </a:solidFill>
            </a:endParaRPr>
          </a:p>
          <a:p>
            <a:pPr>
              <a:spcBef>
                <a:spcPct val="0"/>
              </a:spcBef>
            </a:pPr>
            <a:r>
              <a:rPr lang="ro-RO" sz="2400" b="1" dirty="0">
                <a:solidFill>
                  <a:schemeClr val="tx1">
                    <a:lumMod val="95000"/>
                    <a:lumOff val="5000"/>
                  </a:schemeClr>
                </a:solidFill>
              </a:rPr>
              <a:t>Valoarea :</a:t>
            </a:r>
            <a:r>
              <a:rPr lang="en-US" sz="2400" b="1" dirty="0"/>
              <a:t> 19,760,775.52 </a:t>
            </a:r>
            <a:r>
              <a:rPr lang="en-US" sz="2400" b="1" dirty="0" smtClean="0"/>
              <a:t>euro</a:t>
            </a:r>
            <a:endParaRPr kumimoji="0" lang="en-US" sz="2800" b="0"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6" name="Titlu 1">
            <a:extLst>
              <a:ext uri="{FF2B5EF4-FFF2-40B4-BE49-F238E27FC236}">
                <a16:creationId xmlns:a16="http://schemas.microsoft.com/office/drawing/2014/main" xmlns="" id="{AD35C8A8-A6EA-4035-B0C6-D00B763763C5}"/>
              </a:ext>
            </a:extLst>
          </p:cNvPr>
          <p:cNvSpPr txBox="1">
            <a:spLocks/>
          </p:cNvSpPr>
          <p:nvPr/>
        </p:nvSpPr>
        <p:spPr>
          <a:xfrm>
            <a:off x="228600" y="4038600"/>
            <a:ext cx="6934200" cy="1828800"/>
          </a:xfrm>
          <a:prstGeom prst="rect">
            <a:avLst/>
          </a:prstGeom>
        </p:spPr>
        <p:txBody>
          <a:bodyPr vert="horz" lIns="91440" tIns="45720" rIns="91440" bIns="45720" rtlCol="0" anchor="b">
            <a:noAutofit/>
          </a:bodyPr>
          <a:lstStyle/>
          <a:p>
            <a:pPr>
              <a:buFont typeface="Arial" pitchFamily="34" charset="0"/>
              <a:buChar char="•"/>
            </a:pPr>
            <a:r>
              <a:rPr lang="ro-RO" sz="1600" dirty="0" smtClean="0"/>
              <a:t>Extindere linie noua de tramvai pe traseul Calea Aradului - str. Fagarasului - </a:t>
            </a:r>
            <a:r>
              <a:rPr lang="en-US" sz="1600" dirty="0" smtClean="0"/>
              <a:t>- </a:t>
            </a:r>
            <a:r>
              <a:rPr lang="ro-RO" sz="1600" dirty="0" smtClean="0"/>
              <a:t>str. D. Cantemir - lungimea totala a traseului este de 3</a:t>
            </a:r>
            <a:r>
              <a:rPr lang="en-US" sz="1600" dirty="0" smtClean="0"/>
              <a:t>,</a:t>
            </a:r>
            <a:r>
              <a:rPr lang="ro-RO" sz="1600" dirty="0" smtClean="0"/>
              <a:t>84</a:t>
            </a:r>
            <a:r>
              <a:rPr lang="en-US" sz="1600" dirty="0" smtClean="0"/>
              <a:t>k</a:t>
            </a:r>
            <a:r>
              <a:rPr lang="ro-RO" sz="1600" dirty="0" smtClean="0"/>
              <a:t>m</a:t>
            </a:r>
            <a:r>
              <a:rPr lang="en-US" sz="1600" dirty="0" smtClean="0"/>
              <a:t> </a:t>
            </a:r>
            <a:r>
              <a:rPr lang="en-US" sz="1600" dirty="0" err="1" smtClean="0"/>
              <a:t>cale</a:t>
            </a:r>
            <a:r>
              <a:rPr lang="en-US" sz="1600" dirty="0" smtClean="0"/>
              <a:t> </a:t>
            </a:r>
            <a:r>
              <a:rPr lang="en-US" sz="1600" dirty="0" err="1" smtClean="0"/>
              <a:t>dubla</a:t>
            </a:r>
            <a:endParaRPr lang="en-US" sz="1600" dirty="0" smtClean="0"/>
          </a:p>
          <a:p>
            <a:pPr lvl="0">
              <a:buFont typeface="Arial" pitchFamily="34" charset="0"/>
              <a:buChar char="•"/>
            </a:pPr>
            <a:r>
              <a:rPr lang="ro-RO" sz="1600" dirty="0" smtClean="0"/>
              <a:t>Reabilitarea liniilor de tramvai in intersectia str. Primariei - B-dul Decebal - Str. Calea Aradului </a:t>
            </a:r>
            <a:endParaRPr lang="en-US" sz="1600" dirty="0" smtClean="0"/>
          </a:p>
          <a:p>
            <a:pPr lvl="0">
              <a:buFont typeface="Arial" pitchFamily="34" charset="0"/>
              <a:buChar char="•"/>
            </a:pPr>
            <a:r>
              <a:rPr lang="ro-RO" sz="1600" dirty="0" smtClean="0"/>
              <a:t>pod peste paraul Peta, </a:t>
            </a:r>
            <a:endParaRPr lang="en-US" sz="1600" dirty="0" smtClean="0"/>
          </a:p>
          <a:p>
            <a:pPr lvl="0">
              <a:buFont typeface="Arial" pitchFamily="34" charset="0"/>
              <a:buChar char="•"/>
            </a:pPr>
            <a:r>
              <a:rPr lang="ro-RO" sz="1600" dirty="0" smtClean="0"/>
              <a:t>pod peste canal de desecare </a:t>
            </a:r>
            <a:endParaRPr lang="en-US" sz="1600" dirty="0" smtClean="0"/>
          </a:p>
          <a:p>
            <a:pPr lvl="0">
              <a:buFont typeface="Arial" pitchFamily="34" charset="0"/>
              <a:buChar char="•"/>
            </a:pPr>
            <a:r>
              <a:rPr lang="ro-RO" sz="1600" dirty="0" smtClean="0"/>
              <a:t>podet peste Valea Adona </a:t>
            </a:r>
            <a:endParaRPr lang="en-US" sz="1600" dirty="0" smtClean="0"/>
          </a:p>
        </p:txBody>
      </p:sp>
      <p:pic>
        <p:nvPicPr>
          <p:cNvPr id="83970" name="Picture 2" descr="Imagini pentru randari pasaj magheru oradea.ro"/>
          <p:cNvPicPr>
            <a:picLocks noChangeAspect="1" noChangeArrowheads="1"/>
          </p:cNvPicPr>
          <p:nvPr/>
        </p:nvPicPr>
        <p:blipFill>
          <a:blip r:embed="rId2"/>
          <a:srcRect/>
          <a:stretch>
            <a:fillRect/>
          </a:stretch>
        </p:blipFill>
        <p:spPr bwMode="auto">
          <a:xfrm>
            <a:off x="7010400" y="3048000"/>
            <a:ext cx="4800600" cy="2594245"/>
          </a:xfrm>
          <a:prstGeom prst="rect">
            <a:avLst/>
          </a:prstGeom>
          <a:noFill/>
        </p:spPr>
      </p:pic>
      <p:pic>
        <p:nvPicPr>
          <p:cNvPr id="83971" name="Picture 3" descr="E:\WORK\POR\POR 2014-2020\Plan de mobilitate - PMUD si axa 4 POR\Fise de proiect axa 4 a POR\Harti fise de proiect\Realizarelegaturapeceletreidirectiialiniilortramvaisiextinderelinienouadetramvai.jpg"/>
          <p:cNvPicPr>
            <a:picLocks noChangeAspect="1" noChangeArrowheads="1"/>
          </p:cNvPicPr>
          <p:nvPr/>
        </p:nvPicPr>
        <p:blipFill>
          <a:blip r:embed="rId3" cstate="print"/>
          <a:srcRect/>
          <a:stretch>
            <a:fillRect/>
          </a:stretch>
        </p:blipFill>
        <p:spPr bwMode="auto">
          <a:xfrm>
            <a:off x="919936" y="1066800"/>
            <a:ext cx="4566464" cy="2819400"/>
          </a:xfrm>
          <a:prstGeom prst="rect">
            <a:avLst/>
          </a:prstGeom>
          <a:noFill/>
        </p:spPr>
      </p:pic>
      <p:sp>
        <p:nvSpPr>
          <p:cNvPr id="10" name="Titlu 1">
            <a:extLst>
              <a:ext uri="{FF2B5EF4-FFF2-40B4-BE49-F238E27FC236}">
                <a16:creationId xmlns:a16="http://schemas.microsoft.com/office/drawing/2014/main" xmlns="" id="{AD35C8A8-A6EA-4035-B0C6-D00B763763C5}"/>
              </a:ext>
            </a:extLst>
          </p:cNvPr>
          <p:cNvSpPr txBox="1">
            <a:spLocks/>
          </p:cNvSpPr>
          <p:nvPr/>
        </p:nvSpPr>
        <p:spPr>
          <a:xfrm>
            <a:off x="7391400" y="1600200"/>
            <a:ext cx="3733800" cy="1066800"/>
          </a:xfrm>
          <a:prstGeom prst="rect">
            <a:avLst/>
          </a:prstGeom>
        </p:spPr>
        <p:txBody>
          <a:bodyPr vert="horz" lIns="91440" tIns="45720" rIns="91440" bIns="45720" rtlCol="0" anchor="b">
            <a:noAutofit/>
          </a:bodyPr>
          <a:lstStyle/>
          <a:p>
            <a:pPr lvl="0">
              <a:buFont typeface="Arial" pitchFamily="34" charset="0"/>
              <a:buChar char="•"/>
            </a:pPr>
            <a:r>
              <a:rPr lang="en-US" dirty="0" err="1" smtClean="0"/>
              <a:t>Largire</a:t>
            </a:r>
            <a:r>
              <a:rPr lang="en-US" dirty="0" smtClean="0"/>
              <a:t> pod Dacia</a:t>
            </a:r>
          </a:p>
          <a:p>
            <a:pPr lvl="0">
              <a:buFont typeface="Arial" pitchFamily="34" charset="0"/>
              <a:buChar char="•"/>
            </a:pPr>
            <a:r>
              <a:rPr lang="en-US" dirty="0" err="1" smtClean="0"/>
              <a:t>Construire</a:t>
            </a:r>
            <a:r>
              <a:rPr lang="en-US" dirty="0" smtClean="0"/>
              <a:t> </a:t>
            </a:r>
            <a:r>
              <a:rPr lang="en-US" dirty="0" err="1" smtClean="0"/>
              <a:t>pasaj</a:t>
            </a:r>
            <a:r>
              <a:rPr lang="en-US" dirty="0" smtClean="0"/>
              <a:t> </a:t>
            </a:r>
            <a:r>
              <a:rPr lang="en-US" dirty="0" err="1" smtClean="0"/>
              <a:t>subteran</a:t>
            </a:r>
            <a:r>
              <a:rPr lang="en-US" dirty="0" smtClean="0"/>
              <a:t> </a:t>
            </a:r>
            <a:r>
              <a:rPr lang="en-US" dirty="0" err="1" smtClean="0"/>
              <a:t>pe</a:t>
            </a:r>
            <a:r>
              <a:rPr lang="en-US" dirty="0" smtClean="0"/>
              <a:t> sub Bld. </a:t>
            </a:r>
            <a:r>
              <a:rPr lang="en-US" dirty="0" err="1" smtClean="0"/>
              <a:t>Magheru</a:t>
            </a:r>
            <a:endParaRPr lang="en-US" dirty="0"/>
          </a:p>
        </p:txBody>
      </p:sp>
    </p:spTree>
    <p:extLst>
      <p:ext uri="{BB962C8B-B14F-4D97-AF65-F5344CB8AC3E}">
        <p14:creationId xmlns="" xmlns:p14="http://schemas.microsoft.com/office/powerpoint/2010/main" val="3347998740"/>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8000" y="304800"/>
            <a:ext cx="10972800" cy="609600"/>
          </a:xfrm>
        </p:spPr>
        <p:txBody>
          <a:bodyPr>
            <a:normAutofit/>
          </a:bodyPr>
          <a:lstStyle/>
          <a:p>
            <a:r>
              <a:rPr lang="en-US" sz="2400" b="1" dirty="0" smtClean="0">
                <a:solidFill>
                  <a:schemeClr val="tx1">
                    <a:lumMod val="95000"/>
                    <a:lumOff val="5000"/>
                  </a:schemeClr>
                </a:solidFill>
              </a:rPr>
              <a:t>ACHIZITIE DE TRAMVAIE - ETAPA 1</a:t>
            </a:r>
            <a:endParaRPr lang="en-US" sz="2400" b="1" dirty="0">
              <a:solidFill>
                <a:schemeClr val="tx1">
                  <a:lumMod val="95000"/>
                  <a:lumOff val="5000"/>
                </a:schemeClr>
              </a:solidFill>
            </a:endParaRPr>
          </a:p>
        </p:txBody>
      </p:sp>
      <p:pic>
        <p:nvPicPr>
          <p:cNvPr id="11" name="Picture 2" descr="Imagini pentru tramvai siemens oradea"/>
          <p:cNvPicPr>
            <a:picLocks noChangeAspect="1" noChangeArrowheads="1"/>
          </p:cNvPicPr>
          <p:nvPr/>
        </p:nvPicPr>
        <p:blipFill>
          <a:blip r:embed="rId2"/>
          <a:srcRect/>
          <a:stretch>
            <a:fillRect/>
          </a:stretch>
        </p:blipFill>
        <p:spPr bwMode="auto">
          <a:xfrm>
            <a:off x="1295400" y="1828800"/>
            <a:ext cx="7162800" cy="3378332"/>
          </a:xfrm>
          <a:prstGeom prst="rect">
            <a:avLst/>
          </a:prstGeom>
          <a:noFill/>
        </p:spPr>
      </p:pic>
      <p:sp>
        <p:nvSpPr>
          <p:cNvPr id="13" name="Title 4"/>
          <p:cNvSpPr txBox="1">
            <a:spLocks/>
          </p:cNvSpPr>
          <p:nvPr/>
        </p:nvSpPr>
        <p:spPr>
          <a:xfrm>
            <a:off x="1219200" y="5334000"/>
            <a:ext cx="10058400" cy="914400"/>
          </a:xfrm>
          <a:prstGeom prst="rect">
            <a:avLst/>
          </a:prstGeom>
        </p:spPr>
        <p:txBody>
          <a:bodyPr vert="horz" anchor="b">
            <a:normAutofit/>
          </a:bodyPr>
          <a:lstStyle/>
          <a:p>
            <a:pPr lvl="0">
              <a:spcBef>
                <a:spcPct val="0"/>
              </a:spcBef>
            </a:pPr>
            <a:r>
              <a:rPr lang="ro-RO" sz="2400" b="1" dirty="0"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ro-RO" sz="2400" b="1" dirty="0"/>
              <a:t>C</a:t>
            </a:r>
            <a:r>
              <a:rPr lang="en-US" sz="2400" b="1" dirty="0" err="1"/>
              <a:t>ontract</a:t>
            </a:r>
            <a:r>
              <a:rPr lang="en-US" sz="2400" b="1" dirty="0"/>
              <a:t> de </a:t>
            </a:r>
            <a:r>
              <a:rPr lang="en-US" sz="2400" b="1" dirty="0" err="1"/>
              <a:t>finanțare</a:t>
            </a:r>
            <a:r>
              <a:rPr lang="en-US" sz="2400" b="1" dirty="0"/>
              <a:t> </a:t>
            </a:r>
            <a:r>
              <a:rPr lang="en-US" sz="2400" b="1" dirty="0" err="1"/>
              <a:t>semnat</a:t>
            </a:r>
            <a:endParaRPr lang="ro-RO" sz="2400" b="1" dirty="0"/>
          </a:p>
          <a:p>
            <a:pPr lvl="0">
              <a:spcBef>
                <a:spcPct val="0"/>
              </a:spcBef>
            </a:pPr>
            <a:r>
              <a:rPr kumimoji="0" lang="ro-RO" sz="2400" b="1" i="0" u="none" strike="noStrike" kern="1200" spc="0" normalizeH="0" noProof="0" dirty="0" smtClean="0">
                <a:ln>
                  <a:noFill/>
                </a:ln>
                <a:solidFill>
                  <a:schemeClr val="tx1">
                    <a:lumMod val="95000"/>
                    <a:lumOff val="5000"/>
                  </a:schemeClr>
                </a:solidFill>
                <a:effectLst/>
                <a:uLnTx/>
                <a:uFillTx/>
                <a:latin typeface="+mj-lt"/>
                <a:ea typeface="+mj-ea"/>
                <a:cs typeface="+mj-cs"/>
              </a:rPr>
              <a:t>Valoare</a:t>
            </a: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kumimoji="0" lang="ro-RO" sz="2400" b="1" i="0" u="none" strike="noStrike" kern="1200" cap="small" spc="0" normalizeH="0" baseline="0" noProof="0" dirty="0">
                <a:ln>
                  <a:noFill/>
                </a:ln>
                <a:solidFill>
                  <a:schemeClr val="tx1">
                    <a:lumMod val="95000"/>
                    <a:lumOff val="5000"/>
                  </a:schemeClr>
                </a:solidFill>
                <a:effectLst/>
                <a:uLnTx/>
                <a:uFillTx/>
                <a:latin typeface="+mj-lt"/>
                <a:ea typeface="+mj-ea"/>
                <a:cs typeface="+mj-cs"/>
              </a:rPr>
              <a:t>19.099.366.47</a:t>
            </a:r>
            <a:r>
              <a:rPr kumimoji="0" lang="ro-RO" sz="2400" b="1" i="0" u="none" strike="noStrike" kern="1200" cap="small" spc="0" normalizeH="0" noProof="0" dirty="0">
                <a:ln>
                  <a:noFill/>
                </a:ln>
                <a:solidFill>
                  <a:schemeClr val="tx1">
                    <a:lumMod val="95000"/>
                    <a:lumOff val="5000"/>
                  </a:schemeClr>
                </a:solidFill>
                <a:effectLst/>
                <a:uLnTx/>
                <a:uFillTx/>
                <a:latin typeface="+mj-lt"/>
                <a:ea typeface="+mj-ea"/>
                <a:cs typeface="+mj-cs"/>
              </a:rPr>
              <a:t> </a:t>
            </a:r>
            <a:r>
              <a:rPr kumimoji="0" lang="ro-RO" sz="2400" b="1" i="0" u="none" strike="noStrike" kern="1200" spc="0" normalizeH="0" noProof="0" dirty="0">
                <a:ln>
                  <a:noFill/>
                </a:ln>
                <a:solidFill>
                  <a:schemeClr val="tx1">
                    <a:lumMod val="95000"/>
                    <a:lumOff val="5000"/>
                  </a:schemeClr>
                </a:solidFill>
                <a:effectLst/>
                <a:uLnTx/>
                <a:uFillTx/>
                <a:latin typeface="+mj-lt"/>
                <a:ea typeface="+mj-ea"/>
                <a:cs typeface="+mj-cs"/>
              </a:rPr>
              <a:t>euro</a:t>
            </a:r>
            <a:endParaRPr kumimoji="0" lang="en-US" sz="2400" b="1" i="0" u="none" strike="noStrike" kern="1200" spc="0" normalizeH="0" noProof="0" dirty="0">
              <a:ln>
                <a:noFill/>
              </a:ln>
              <a:solidFill>
                <a:schemeClr val="tx1">
                  <a:lumMod val="95000"/>
                  <a:lumOff val="5000"/>
                </a:schemeClr>
              </a:solidFill>
              <a:effectLst/>
              <a:uLnTx/>
              <a:uFillTx/>
              <a:latin typeface="+mj-lt"/>
              <a:ea typeface="+mj-ea"/>
              <a:cs typeface="+mj-cs"/>
            </a:endParaRPr>
          </a:p>
        </p:txBody>
      </p:sp>
      <p:sp>
        <p:nvSpPr>
          <p:cNvPr id="5" name="Titlu 1">
            <a:extLst>
              <a:ext uri="{FF2B5EF4-FFF2-40B4-BE49-F238E27FC236}">
                <a16:creationId xmlns:a16="http://schemas.microsoft.com/office/drawing/2014/main" xmlns="" id="{AD35C8A8-A6EA-4035-B0C6-D00B763763C5}"/>
              </a:ext>
            </a:extLst>
          </p:cNvPr>
          <p:cNvSpPr txBox="1">
            <a:spLocks/>
          </p:cNvSpPr>
          <p:nvPr/>
        </p:nvSpPr>
        <p:spPr>
          <a:xfrm>
            <a:off x="8610600" y="1905000"/>
            <a:ext cx="3276600" cy="3048000"/>
          </a:xfrm>
          <a:prstGeom prst="rect">
            <a:avLst/>
          </a:prstGeom>
        </p:spPr>
        <p:txBody>
          <a:bodyPr vert="horz" lIns="91440" tIns="45720" rIns="91440" bIns="45720" rtlCol="0" anchor="b">
            <a:noAutofit/>
          </a:bodyPr>
          <a:lstStyle/>
          <a:p>
            <a:pPr lvl="0"/>
            <a:endParaRPr lang="en-US" sz="2400" b="1" dirty="0" smtClean="0">
              <a:solidFill>
                <a:schemeClr val="tx1">
                  <a:lumMod val="95000"/>
                  <a:lumOff val="5000"/>
                </a:schemeClr>
              </a:solidFill>
            </a:endParaRPr>
          </a:p>
          <a:p>
            <a:pPr lvl="0"/>
            <a:endParaRPr lang="en-US" sz="2400" b="1" dirty="0" smtClean="0">
              <a:solidFill>
                <a:schemeClr val="tx1">
                  <a:lumMod val="95000"/>
                  <a:lumOff val="5000"/>
                </a:schemeClr>
              </a:solidFill>
            </a:endParaRPr>
          </a:p>
          <a:p>
            <a:pPr lvl="0"/>
            <a:endParaRPr lang="en-US" sz="2400" b="1" dirty="0" smtClean="0">
              <a:solidFill>
                <a:schemeClr val="tx1">
                  <a:lumMod val="95000"/>
                  <a:lumOff val="5000"/>
                </a:schemeClr>
              </a:solidFill>
            </a:endParaRPr>
          </a:p>
          <a:p>
            <a:pPr lvl="0"/>
            <a:r>
              <a:rPr lang="en-US" sz="2400" b="1" dirty="0" err="1" smtClean="0">
                <a:solidFill>
                  <a:schemeClr val="tx1">
                    <a:lumMod val="95000"/>
                    <a:lumOff val="5000"/>
                  </a:schemeClr>
                </a:solidFill>
              </a:rPr>
              <a:t>Achizitia</a:t>
            </a:r>
            <a:r>
              <a:rPr lang="en-US" sz="2400" b="1" dirty="0" smtClean="0">
                <a:solidFill>
                  <a:schemeClr val="tx1">
                    <a:lumMod val="95000"/>
                    <a:lumOff val="5000"/>
                  </a:schemeClr>
                </a:solidFill>
              </a:rPr>
              <a:t> a 10 </a:t>
            </a:r>
            <a:r>
              <a:rPr lang="en-US" sz="2400" b="1" dirty="0" err="1" smtClean="0">
                <a:solidFill>
                  <a:schemeClr val="tx1">
                    <a:lumMod val="95000"/>
                    <a:lumOff val="5000"/>
                  </a:schemeClr>
                </a:solidFill>
              </a:rPr>
              <a:t>tramvaie</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noi</a:t>
            </a:r>
            <a:r>
              <a:rPr lang="en-US" sz="2400" b="1" dirty="0" smtClean="0">
                <a:solidFill>
                  <a:schemeClr val="tx1">
                    <a:lumMod val="95000"/>
                    <a:lumOff val="5000"/>
                  </a:schemeClr>
                </a:solidFill>
              </a:rPr>
              <a:t> </a:t>
            </a:r>
          </a:p>
          <a:p>
            <a:pPr lvl="0"/>
            <a:endParaRPr lang="en-US" sz="2400" b="1" dirty="0" smtClean="0">
              <a:solidFill>
                <a:schemeClr val="tx1">
                  <a:lumMod val="95000"/>
                  <a:lumOff val="5000"/>
                </a:schemeClr>
              </a:solidFill>
            </a:endParaRPr>
          </a:p>
          <a:p>
            <a:pPr lvl="0"/>
            <a:r>
              <a:rPr lang="en-US" sz="2400" b="1" dirty="0" err="1" smtClean="0">
                <a:solidFill>
                  <a:schemeClr val="tx1">
                    <a:lumMod val="95000"/>
                    <a:lumOff val="5000"/>
                  </a:schemeClr>
                </a:solidFill>
              </a:rPr>
              <a:t>Livrarea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tramvaielor</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va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avea</a:t>
            </a:r>
            <a:r>
              <a:rPr lang="en-US" sz="2400" b="1" dirty="0" smtClean="0">
                <a:solidFill>
                  <a:schemeClr val="tx1">
                    <a:lumMod val="95000"/>
                    <a:lumOff val="5000"/>
                  </a:schemeClr>
                </a:solidFill>
              </a:rPr>
              <a:t> loc in </a:t>
            </a:r>
            <a:r>
              <a:rPr lang="en-US" sz="2400" b="1" dirty="0" err="1" smtClean="0">
                <a:solidFill>
                  <a:schemeClr val="tx1">
                    <a:lumMod val="95000"/>
                    <a:lumOff val="5000"/>
                  </a:schemeClr>
                </a:solidFill>
              </a:rPr>
              <a:t>perioada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octombrie</a:t>
            </a:r>
            <a:r>
              <a:rPr lang="en-US" sz="2400" b="1" dirty="0" smtClean="0">
                <a:solidFill>
                  <a:schemeClr val="tx1">
                    <a:lumMod val="95000"/>
                    <a:lumOff val="5000"/>
                  </a:schemeClr>
                </a:solidFill>
              </a:rPr>
              <a:t> 2019 – </a:t>
            </a:r>
            <a:r>
              <a:rPr lang="en-US" sz="2400" b="1" dirty="0" err="1" smtClean="0">
                <a:solidFill>
                  <a:schemeClr val="tx1">
                    <a:lumMod val="95000"/>
                    <a:lumOff val="5000"/>
                  </a:schemeClr>
                </a:solidFill>
              </a:rPr>
              <a:t>februarie</a:t>
            </a:r>
            <a:r>
              <a:rPr lang="en-US" sz="2400" b="1" dirty="0" smtClean="0">
                <a:solidFill>
                  <a:schemeClr val="tx1">
                    <a:lumMod val="95000"/>
                    <a:lumOff val="5000"/>
                  </a:schemeClr>
                </a:solidFill>
              </a:rPr>
              <a:t> 2020</a:t>
            </a:r>
            <a:endParaRPr lang="en-US" sz="1600" b="1" dirty="0" smtClean="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8000" y="304800"/>
            <a:ext cx="11531600" cy="533400"/>
          </a:xfrm>
        </p:spPr>
        <p:txBody>
          <a:bodyPr>
            <a:normAutofit/>
          </a:bodyPr>
          <a:lstStyle/>
          <a:p>
            <a:pPr algn="ctr"/>
            <a:r>
              <a:rPr lang="en-US" sz="2400" b="1" dirty="0" smtClean="0">
                <a:solidFill>
                  <a:schemeClr val="tx1">
                    <a:lumMod val="95000"/>
                    <a:lumOff val="5000"/>
                  </a:schemeClr>
                </a:solidFill>
              </a:rPr>
              <a:t>ACHIZITIE DE TRAMVAIE - ETAPA </a:t>
            </a:r>
            <a:r>
              <a:rPr lang="ro-RO" sz="2400" b="1" dirty="0" smtClean="0">
                <a:solidFill>
                  <a:schemeClr val="tx1">
                    <a:lumMod val="95000"/>
                    <a:lumOff val="5000"/>
                  </a:schemeClr>
                </a:solidFill>
              </a:rPr>
              <a:t>2</a:t>
            </a:r>
            <a:endParaRPr lang="en-US" sz="2400" b="1" dirty="0">
              <a:solidFill>
                <a:schemeClr val="tx1">
                  <a:lumMod val="95000"/>
                  <a:lumOff val="5000"/>
                </a:schemeClr>
              </a:solidFill>
            </a:endParaRPr>
          </a:p>
        </p:txBody>
      </p:sp>
      <p:sp>
        <p:nvSpPr>
          <p:cNvPr id="13" name="Title 4"/>
          <p:cNvSpPr txBox="1">
            <a:spLocks/>
          </p:cNvSpPr>
          <p:nvPr/>
        </p:nvSpPr>
        <p:spPr>
          <a:xfrm>
            <a:off x="1219200" y="5334000"/>
            <a:ext cx="9956800" cy="914400"/>
          </a:xfrm>
          <a:prstGeom prst="rect">
            <a:avLst/>
          </a:prstGeom>
        </p:spPr>
        <p:txBody>
          <a:bodyPr vert="horz" anchor="b">
            <a:normAutofit/>
          </a:bodyPr>
          <a:lstStyle/>
          <a:p>
            <a:pPr lvl="0">
              <a:spcBef>
                <a:spcPct val="0"/>
              </a:spcBef>
            </a:pPr>
            <a:r>
              <a:rPr lang="ro-RO" sz="2400" b="1" dirty="0"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p>
          <a:p>
            <a:pPr lvl="0">
              <a:spcBef>
                <a:spcPct val="0"/>
              </a:spcBef>
            </a:pPr>
            <a:r>
              <a:rPr kumimoji="0" lang="ro-RO" sz="2400" b="1" i="0" u="none" strike="noStrike" kern="1200" spc="0" normalizeH="0" noProof="0" dirty="0" smtClean="0">
                <a:ln>
                  <a:noFill/>
                </a:ln>
                <a:solidFill>
                  <a:schemeClr val="tx1">
                    <a:lumMod val="95000"/>
                    <a:lumOff val="5000"/>
                  </a:schemeClr>
                </a:solidFill>
                <a:effectLst/>
                <a:uLnTx/>
                <a:uFillTx/>
                <a:latin typeface="+mj-lt"/>
                <a:ea typeface="+mj-ea"/>
                <a:cs typeface="+mj-cs"/>
              </a:rPr>
              <a:t>Valoare</a:t>
            </a: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kumimoji="0" lang="ro-RO" sz="2400" b="1" i="0" u="none" strike="noStrike" kern="1200" cap="small" spc="0" normalizeH="0" baseline="0" noProof="0" dirty="0">
                <a:ln>
                  <a:noFill/>
                </a:ln>
                <a:solidFill>
                  <a:schemeClr val="tx1">
                    <a:lumMod val="95000"/>
                    <a:lumOff val="5000"/>
                  </a:schemeClr>
                </a:solidFill>
                <a:effectLst/>
                <a:uLnTx/>
                <a:uFillTx/>
                <a:latin typeface="+mj-lt"/>
                <a:ea typeface="+mj-ea"/>
                <a:cs typeface="+mj-cs"/>
              </a:rPr>
              <a:t>19.066.185,11</a:t>
            </a:r>
            <a:r>
              <a:rPr kumimoji="0" lang="ro-RO" sz="2400" b="1" i="0" u="none" strike="noStrike" kern="1200" cap="small" spc="0" normalizeH="0" noProof="0" dirty="0">
                <a:ln>
                  <a:noFill/>
                </a:ln>
                <a:solidFill>
                  <a:schemeClr val="tx1">
                    <a:lumMod val="95000"/>
                    <a:lumOff val="5000"/>
                  </a:schemeClr>
                </a:solidFill>
                <a:effectLst/>
                <a:uLnTx/>
                <a:uFillTx/>
                <a:latin typeface="+mj-lt"/>
                <a:ea typeface="+mj-ea"/>
                <a:cs typeface="+mj-cs"/>
              </a:rPr>
              <a:t> </a:t>
            </a:r>
            <a:r>
              <a:rPr kumimoji="0" lang="ro-RO" sz="2400" b="1" i="0" u="none" strike="noStrike" kern="1200" spc="0" normalizeH="0" noProof="0" dirty="0">
                <a:ln>
                  <a:noFill/>
                </a:ln>
                <a:solidFill>
                  <a:schemeClr val="tx1">
                    <a:lumMod val="95000"/>
                    <a:lumOff val="5000"/>
                  </a:schemeClr>
                </a:solidFill>
                <a:effectLst/>
                <a:uLnTx/>
                <a:uFillTx/>
                <a:latin typeface="+mj-lt"/>
                <a:ea typeface="+mj-ea"/>
                <a:cs typeface="+mj-cs"/>
              </a:rPr>
              <a:t>euro</a:t>
            </a:r>
            <a:endParaRPr kumimoji="0" lang="en-US" sz="2400" b="1" i="0" u="none" strike="noStrike" kern="1200" spc="0" normalizeH="0" noProof="0" dirty="0">
              <a:ln>
                <a:noFill/>
              </a:ln>
              <a:solidFill>
                <a:schemeClr val="tx1">
                  <a:lumMod val="95000"/>
                  <a:lumOff val="5000"/>
                </a:schemeClr>
              </a:solidFill>
              <a:effectLst/>
              <a:uLnTx/>
              <a:uFillTx/>
              <a:latin typeface="+mj-lt"/>
              <a:ea typeface="+mj-ea"/>
              <a:cs typeface="+mj-cs"/>
            </a:endParaRPr>
          </a:p>
        </p:txBody>
      </p:sp>
      <p:pic>
        <p:nvPicPr>
          <p:cNvPr id="7" name="Picture 2" descr="Imagini pentru tramvai siemens oradea"/>
          <p:cNvPicPr>
            <a:picLocks noChangeAspect="1" noChangeArrowheads="1"/>
          </p:cNvPicPr>
          <p:nvPr/>
        </p:nvPicPr>
        <p:blipFill>
          <a:blip r:embed="rId2"/>
          <a:srcRect/>
          <a:stretch>
            <a:fillRect/>
          </a:stretch>
        </p:blipFill>
        <p:spPr bwMode="auto">
          <a:xfrm>
            <a:off x="1295400" y="1828800"/>
            <a:ext cx="7162800" cy="3378332"/>
          </a:xfrm>
          <a:prstGeom prst="rect">
            <a:avLst/>
          </a:prstGeom>
          <a:noFill/>
        </p:spPr>
      </p:pic>
      <p:sp>
        <p:nvSpPr>
          <p:cNvPr id="8" name="Titlu 1">
            <a:extLst>
              <a:ext uri="{FF2B5EF4-FFF2-40B4-BE49-F238E27FC236}">
                <a16:creationId xmlns:a16="http://schemas.microsoft.com/office/drawing/2014/main" xmlns="" id="{AD35C8A8-A6EA-4035-B0C6-D00B763763C5}"/>
              </a:ext>
            </a:extLst>
          </p:cNvPr>
          <p:cNvSpPr txBox="1">
            <a:spLocks/>
          </p:cNvSpPr>
          <p:nvPr/>
        </p:nvSpPr>
        <p:spPr>
          <a:xfrm>
            <a:off x="8610600" y="1905000"/>
            <a:ext cx="3276600" cy="3048000"/>
          </a:xfrm>
          <a:prstGeom prst="rect">
            <a:avLst/>
          </a:prstGeom>
        </p:spPr>
        <p:txBody>
          <a:bodyPr vert="horz" lIns="91440" tIns="45720" rIns="91440" bIns="45720" rtlCol="0" anchor="b">
            <a:noAutofit/>
          </a:bodyPr>
          <a:lstStyle/>
          <a:p>
            <a:pPr lvl="0"/>
            <a:endParaRPr lang="en-US" sz="2400" b="1" dirty="0" smtClean="0">
              <a:solidFill>
                <a:schemeClr val="tx1">
                  <a:lumMod val="95000"/>
                  <a:lumOff val="5000"/>
                </a:schemeClr>
              </a:solidFill>
            </a:endParaRPr>
          </a:p>
          <a:p>
            <a:pPr lvl="0"/>
            <a:endParaRPr lang="en-US" sz="2400" b="1" dirty="0" smtClean="0">
              <a:solidFill>
                <a:schemeClr val="tx1">
                  <a:lumMod val="95000"/>
                  <a:lumOff val="5000"/>
                </a:schemeClr>
              </a:solidFill>
            </a:endParaRPr>
          </a:p>
          <a:p>
            <a:pPr lvl="0"/>
            <a:endParaRPr lang="en-US" sz="2400" b="1" dirty="0" smtClean="0">
              <a:solidFill>
                <a:schemeClr val="tx1">
                  <a:lumMod val="95000"/>
                  <a:lumOff val="5000"/>
                </a:schemeClr>
              </a:solidFill>
            </a:endParaRPr>
          </a:p>
          <a:p>
            <a:pPr lvl="0"/>
            <a:r>
              <a:rPr lang="en-US" sz="2400" b="1" dirty="0" err="1" smtClean="0">
                <a:solidFill>
                  <a:schemeClr val="tx1">
                    <a:lumMod val="95000"/>
                    <a:lumOff val="5000"/>
                  </a:schemeClr>
                </a:solidFill>
              </a:rPr>
              <a:t>Achizitia</a:t>
            </a:r>
            <a:r>
              <a:rPr lang="en-US" sz="2400" b="1" dirty="0" smtClean="0">
                <a:solidFill>
                  <a:schemeClr val="tx1">
                    <a:lumMod val="95000"/>
                    <a:lumOff val="5000"/>
                  </a:schemeClr>
                </a:solidFill>
              </a:rPr>
              <a:t> a 10 </a:t>
            </a:r>
            <a:r>
              <a:rPr lang="en-US" sz="2400" b="1" dirty="0" err="1" smtClean="0">
                <a:solidFill>
                  <a:schemeClr val="tx1">
                    <a:lumMod val="95000"/>
                    <a:lumOff val="5000"/>
                  </a:schemeClr>
                </a:solidFill>
              </a:rPr>
              <a:t>tramvaie</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noi</a:t>
            </a:r>
            <a:r>
              <a:rPr lang="en-US" sz="2400" b="1" dirty="0" smtClean="0">
                <a:solidFill>
                  <a:schemeClr val="tx1">
                    <a:lumMod val="95000"/>
                    <a:lumOff val="5000"/>
                  </a:schemeClr>
                </a:solidFill>
              </a:rPr>
              <a:t> </a:t>
            </a:r>
          </a:p>
          <a:p>
            <a:pPr lvl="0"/>
            <a:endParaRPr lang="en-US" sz="2400" b="1" dirty="0" smtClean="0">
              <a:solidFill>
                <a:schemeClr val="tx1">
                  <a:lumMod val="95000"/>
                  <a:lumOff val="5000"/>
                </a:schemeClr>
              </a:solidFill>
            </a:endParaRPr>
          </a:p>
          <a:p>
            <a:pPr lvl="0"/>
            <a:r>
              <a:rPr lang="en-US" sz="2400" b="1" dirty="0" err="1" smtClean="0">
                <a:solidFill>
                  <a:schemeClr val="tx1">
                    <a:lumMod val="95000"/>
                    <a:lumOff val="5000"/>
                  </a:schemeClr>
                </a:solidFill>
              </a:rPr>
              <a:t>Livrarea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tramvaielor</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va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avea</a:t>
            </a:r>
            <a:r>
              <a:rPr lang="en-US" sz="2400" b="1" dirty="0" smtClean="0">
                <a:solidFill>
                  <a:schemeClr val="tx1">
                    <a:lumMod val="95000"/>
                    <a:lumOff val="5000"/>
                  </a:schemeClr>
                </a:solidFill>
              </a:rPr>
              <a:t> loc in </a:t>
            </a:r>
            <a:r>
              <a:rPr lang="en-US" sz="2400" b="1" dirty="0" err="1" smtClean="0">
                <a:solidFill>
                  <a:schemeClr val="tx1">
                    <a:lumMod val="95000"/>
                    <a:lumOff val="5000"/>
                  </a:schemeClr>
                </a:solidFill>
              </a:rPr>
              <a:t>perioada</a:t>
            </a:r>
            <a:r>
              <a:rPr lang="en-US" sz="2400" b="1" dirty="0" smtClean="0">
                <a:solidFill>
                  <a:schemeClr val="tx1">
                    <a:lumMod val="95000"/>
                    <a:lumOff val="5000"/>
                  </a:schemeClr>
                </a:solidFill>
              </a:rPr>
              <a:t> </a:t>
            </a:r>
            <a:r>
              <a:rPr lang="en-US" sz="2400" b="1" dirty="0" err="1" smtClean="0">
                <a:solidFill>
                  <a:schemeClr val="tx1">
                    <a:lumMod val="95000"/>
                    <a:lumOff val="5000"/>
                  </a:schemeClr>
                </a:solidFill>
              </a:rPr>
              <a:t>ianuarie</a:t>
            </a:r>
            <a:r>
              <a:rPr lang="en-US" sz="2400" b="1" dirty="0" smtClean="0">
                <a:solidFill>
                  <a:schemeClr val="tx1">
                    <a:lumMod val="95000"/>
                    <a:lumOff val="5000"/>
                  </a:schemeClr>
                </a:solidFill>
              </a:rPr>
              <a:t> 2021 – </a:t>
            </a:r>
            <a:r>
              <a:rPr lang="en-US" sz="2400" b="1" dirty="0" err="1" smtClean="0">
                <a:solidFill>
                  <a:schemeClr val="tx1">
                    <a:lumMod val="95000"/>
                    <a:lumOff val="5000"/>
                  </a:schemeClr>
                </a:solidFill>
              </a:rPr>
              <a:t>mai</a:t>
            </a:r>
            <a:r>
              <a:rPr lang="en-US" sz="2400" b="1" dirty="0" smtClean="0">
                <a:solidFill>
                  <a:schemeClr val="tx1">
                    <a:lumMod val="95000"/>
                    <a:lumOff val="5000"/>
                  </a:schemeClr>
                </a:solidFill>
              </a:rPr>
              <a:t> 2021 </a:t>
            </a:r>
            <a:endParaRPr lang="en-US" sz="1600" b="1" dirty="0" smtClean="0">
              <a:solidFill>
                <a:schemeClr val="tx1">
                  <a:lumMod val="95000"/>
                  <a:lumOff val="5000"/>
                </a:schemeClr>
              </a:solidFill>
            </a:endParaRPr>
          </a:p>
        </p:txBody>
      </p:sp>
    </p:spTree>
    <p:extLst>
      <p:ext uri="{BB962C8B-B14F-4D97-AF65-F5344CB8AC3E}">
        <p14:creationId xmlns="" xmlns:p14="http://schemas.microsoft.com/office/powerpoint/2010/main" val="3560251442"/>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solidFill>
              </a:rPr>
              <a:t>ACHIZITIA DE AUTOBUZE HIBRID</a:t>
            </a:r>
            <a:endParaRPr lang="en-US" b="1" dirty="0">
              <a:solidFill>
                <a:schemeClr val="tx1"/>
              </a:solidFill>
            </a:endParaRPr>
          </a:p>
        </p:txBody>
      </p:sp>
      <p:sp>
        <p:nvSpPr>
          <p:cNvPr id="4" name="Content Placeholder 3"/>
          <p:cNvSpPr>
            <a:spLocks noGrp="1"/>
          </p:cNvSpPr>
          <p:nvPr>
            <p:ph sz="half" idx="2"/>
          </p:nvPr>
        </p:nvSpPr>
        <p:spPr>
          <a:xfrm>
            <a:off x="8610600" y="1825625"/>
            <a:ext cx="2743200" cy="4351338"/>
          </a:xfrm>
        </p:spPr>
        <p:txBody>
          <a:bodyPr>
            <a:normAutofit/>
          </a:bodyPr>
          <a:lstStyle/>
          <a:p>
            <a:endParaRPr lang="en-US" dirty="0" smtClean="0"/>
          </a:p>
          <a:p>
            <a:endParaRPr lang="en-US" dirty="0" smtClean="0"/>
          </a:p>
          <a:p>
            <a:r>
              <a:rPr lang="vi-VN" sz="3600" dirty="0" smtClean="0"/>
              <a:t>Achizitia</a:t>
            </a:r>
            <a:r>
              <a:rPr lang="en-US" sz="3600" dirty="0" smtClean="0"/>
              <a:t> </a:t>
            </a:r>
            <a:r>
              <a:rPr lang="vi-VN" sz="3600" dirty="0" smtClean="0"/>
              <a:t>a</a:t>
            </a:r>
            <a:r>
              <a:rPr lang="en-US" sz="3600" dirty="0" smtClean="0"/>
              <a:t>  10</a:t>
            </a:r>
            <a:r>
              <a:rPr lang="vi-VN" sz="3600" dirty="0" smtClean="0"/>
              <a:t> </a:t>
            </a:r>
            <a:r>
              <a:rPr lang="vi-VN" sz="3600" dirty="0"/>
              <a:t>autobuze </a:t>
            </a:r>
            <a:r>
              <a:rPr lang="en-US" sz="3600" dirty="0" err="1" smtClean="0"/>
              <a:t>hibrid</a:t>
            </a:r>
            <a:endParaRPr lang="en-US" sz="3600" dirty="0" smtClean="0"/>
          </a:p>
        </p:txBody>
      </p:sp>
      <p:sp>
        <p:nvSpPr>
          <p:cNvPr id="7" name="Title 4"/>
          <p:cNvSpPr txBox="1">
            <a:spLocks/>
          </p:cNvSpPr>
          <p:nvPr/>
        </p:nvSpPr>
        <p:spPr>
          <a:xfrm>
            <a:off x="838200" y="5782002"/>
            <a:ext cx="7848599" cy="680557"/>
          </a:xfrm>
          <a:prstGeom prst="rect">
            <a:avLst/>
          </a:prstGeom>
        </p:spPr>
        <p:txBody>
          <a:bodyPr vert="horz" anchor="b">
            <a:noAutofit/>
          </a:bodyPr>
          <a:lstStyle/>
          <a:p>
            <a:pPr lvl="0">
              <a:spcBef>
                <a:spcPct val="0"/>
              </a:spcBef>
            </a:pPr>
            <a:endParaRPr lang="ro-RO" sz="2200" cap="small" dirty="0">
              <a:solidFill>
                <a:schemeClr val="tx1">
                  <a:lumMod val="95000"/>
                  <a:lumOff val="5000"/>
                </a:schemeClr>
              </a:solidFill>
              <a:latin typeface="+mj-lt"/>
              <a:ea typeface="+mj-ea"/>
              <a:cs typeface="+mj-cs"/>
            </a:endParaRPr>
          </a:p>
          <a:p>
            <a:pPr lvl="0">
              <a:spcBef>
                <a:spcPct val="0"/>
              </a:spcBef>
            </a:pPr>
            <a:r>
              <a:rPr lang="en-US" sz="2200" b="1" dirty="0" err="1">
                <a:solidFill>
                  <a:schemeClr val="tx1">
                    <a:lumMod val="95000"/>
                    <a:lumOff val="5000"/>
                  </a:schemeClr>
                </a:solidFill>
                <a:latin typeface="+mj-lt"/>
                <a:ea typeface="+mj-ea"/>
                <a:cs typeface="+mj-cs"/>
              </a:rPr>
              <a:t>Stadiu</a:t>
            </a:r>
            <a:r>
              <a:rPr lang="ro-RO" sz="2200" b="1" dirty="0">
                <a:solidFill>
                  <a:schemeClr val="tx1">
                    <a:lumMod val="95000"/>
                    <a:lumOff val="5000"/>
                  </a:schemeClr>
                </a:solidFill>
                <a:latin typeface="+mj-lt"/>
                <a:ea typeface="+mj-ea"/>
                <a:cs typeface="+mj-cs"/>
              </a:rPr>
              <a:t> </a:t>
            </a:r>
            <a:r>
              <a:rPr lang="en-US" sz="2200" b="1" dirty="0">
                <a:solidFill>
                  <a:schemeClr val="tx1">
                    <a:lumMod val="95000"/>
                    <a:lumOff val="5000"/>
                  </a:schemeClr>
                </a:solidFill>
                <a:latin typeface="+mj-lt"/>
                <a:ea typeface="+mj-ea"/>
                <a:cs typeface="+mj-cs"/>
              </a:rPr>
              <a:t>:</a:t>
            </a:r>
            <a:r>
              <a:rPr lang="en-US" sz="2200" b="1" dirty="0"/>
              <a:t> </a:t>
            </a:r>
            <a:r>
              <a:rPr lang="en-US" sz="2400" b="1" dirty="0" smtClean="0"/>
              <a:t>CONTRACTE DE FINANTARE SEMNATE</a:t>
            </a:r>
            <a:endParaRPr lang="ro-RO" sz="2200" b="1" dirty="0"/>
          </a:p>
          <a:p>
            <a:pPr lvl="0">
              <a:spcBef>
                <a:spcPct val="0"/>
              </a:spcBef>
            </a:pPr>
            <a:r>
              <a:rPr kumimoji="0" lang="ro-RO" sz="2200" b="1" i="0" u="none" strike="noStrike" kern="1200" spc="0" normalizeH="0" baseline="0" noProof="0" dirty="0">
                <a:ln>
                  <a:noFill/>
                </a:ln>
                <a:solidFill>
                  <a:schemeClr val="tx1">
                    <a:lumMod val="95000"/>
                    <a:lumOff val="5000"/>
                  </a:schemeClr>
                </a:solidFill>
                <a:effectLst/>
                <a:uLnTx/>
                <a:uFillTx/>
                <a:latin typeface="+mj-lt"/>
                <a:ea typeface="+mj-ea"/>
                <a:cs typeface="+mj-cs"/>
              </a:rPr>
              <a:t>Valoare : </a:t>
            </a:r>
            <a:r>
              <a:rPr lang="en-US" sz="2400" b="1" dirty="0" smtClean="0">
                <a:solidFill>
                  <a:schemeClr val="tx1">
                    <a:lumMod val="95000"/>
                    <a:lumOff val="5000"/>
                  </a:schemeClr>
                </a:solidFill>
                <a:latin typeface="+mj-lt"/>
                <a:ea typeface="+mj-ea"/>
                <a:cs typeface="+mj-cs"/>
              </a:rPr>
              <a:t>5</a:t>
            </a:r>
            <a:r>
              <a:rPr lang="en-US" sz="2400" b="1" dirty="0" smtClean="0"/>
              <a:t>.000.000 </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euro</a:t>
            </a:r>
            <a:endParaRPr kumimoji="0" lang="en-US" sz="2200" b="1" i="0" u="none" strike="noStrike" kern="1200" spc="0" normalizeH="0" baseline="0" noProof="0" dirty="0">
              <a:ln>
                <a:noFill/>
              </a:ln>
              <a:solidFill>
                <a:schemeClr val="tx1">
                  <a:lumMod val="95000"/>
                  <a:lumOff val="5000"/>
                </a:schemeClr>
              </a:solidFill>
              <a:effectLst/>
              <a:uLnTx/>
              <a:uFillTx/>
              <a:latin typeface="+mj-lt"/>
              <a:ea typeface="+mj-ea"/>
              <a:cs typeface="+mj-cs"/>
            </a:endParaRPr>
          </a:p>
        </p:txBody>
      </p:sp>
      <p:pic>
        <p:nvPicPr>
          <p:cNvPr id="129026" name="Picture 2" descr="Imagini pentru AUTOBUZE HIBRID"/>
          <p:cNvPicPr>
            <a:picLocks noChangeAspect="1" noChangeArrowheads="1"/>
          </p:cNvPicPr>
          <p:nvPr/>
        </p:nvPicPr>
        <p:blipFill>
          <a:blip r:embed="rId2"/>
          <a:srcRect/>
          <a:stretch>
            <a:fillRect/>
          </a:stretch>
        </p:blipFill>
        <p:spPr bwMode="auto">
          <a:xfrm>
            <a:off x="2133600" y="1489332"/>
            <a:ext cx="5876630" cy="4073268"/>
          </a:xfrm>
          <a:prstGeom prst="rect">
            <a:avLst/>
          </a:prstGeom>
          <a:noFill/>
        </p:spPr>
      </p:pic>
    </p:spTree>
    <p:extLst>
      <p:ext uri="{BB962C8B-B14F-4D97-AF65-F5344CB8AC3E}">
        <p14:creationId xmlns="" xmlns:p14="http://schemas.microsoft.com/office/powerpoint/2010/main" val="158273090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solidFill>
              </a:rPr>
              <a:t>ACHIZITIA DE AUTOBUZE ELECTRICE</a:t>
            </a:r>
            <a:endParaRPr lang="en-US" b="1" dirty="0">
              <a:solidFill>
                <a:schemeClr val="tx1"/>
              </a:solidFill>
            </a:endParaRPr>
          </a:p>
        </p:txBody>
      </p:sp>
      <p:pic>
        <p:nvPicPr>
          <p:cNvPr id="1026" name="Picture 2" descr="https://vivafm.ro/wp-content/uploads/2018/07/autobuz-electric-suceava-968x460.jpg"/>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bwMode="auto">
          <a:xfrm>
            <a:off x="685799" y="1828800"/>
            <a:ext cx="7712103" cy="366484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ontent Placeholder 3"/>
          <p:cNvSpPr>
            <a:spLocks noGrp="1"/>
          </p:cNvSpPr>
          <p:nvPr>
            <p:ph sz="half" idx="2"/>
          </p:nvPr>
        </p:nvSpPr>
        <p:spPr>
          <a:xfrm>
            <a:off x="8610600" y="1825625"/>
            <a:ext cx="2743200" cy="4351338"/>
          </a:xfrm>
        </p:spPr>
        <p:txBody>
          <a:bodyPr>
            <a:normAutofit/>
          </a:bodyPr>
          <a:lstStyle/>
          <a:p>
            <a:endParaRPr lang="en-US" dirty="0" smtClean="0"/>
          </a:p>
          <a:p>
            <a:endParaRPr lang="en-US" dirty="0" smtClean="0"/>
          </a:p>
          <a:p>
            <a:r>
              <a:rPr lang="vi-VN" sz="3600" dirty="0" smtClean="0"/>
              <a:t>Achizitia</a:t>
            </a:r>
            <a:r>
              <a:rPr lang="en-US" sz="3600" dirty="0" smtClean="0"/>
              <a:t> </a:t>
            </a:r>
            <a:r>
              <a:rPr lang="vi-VN" sz="3600" dirty="0" smtClean="0"/>
              <a:t>a</a:t>
            </a:r>
            <a:r>
              <a:rPr lang="en-US" sz="3600" dirty="0" smtClean="0"/>
              <a:t>  </a:t>
            </a:r>
            <a:r>
              <a:rPr lang="vi-VN" sz="3600" dirty="0" smtClean="0"/>
              <a:t>2</a:t>
            </a:r>
            <a:r>
              <a:rPr lang="en-US" sz="3600" dirty="0" smtClean="0"/>
              <a:t>5</a:t>
            </a:r>
            <a:r>
              <a:rPr lang="vi-VN" sz="3600" dirty="0" smtClean="0"/>
              <a:t> </a:t>
            </a:r>
            <a:r>
              <a:rPr lang="vi-VN" sz="3600" dirty="0"/>
              <a:t>autobuze </a:t>
            </a:r>
            <a:r>
              <a:rPr lang="vi-VN" sz="3600" dirty="0" smtClean="0"/>
              <a:t>electrice</a:t>
            </a:r>
            <a:endParaRPr lang="en-US" sz="3600" dirty="0" smtClean="0"/>
          </a:p>
        </p:txBody>
      </p:sp>
      <p:sp>
        <p:nvSpPr>
          <p:cNvPr id="7" name="Title 4"/>
          <p:cNvSpPr txBox="1">
            <a:spLocks/>
          </p:cNvSpPr>
          <p:nvPr/>
        </p:nvSpPr>
        <p:spPr>
          <a:xfrm>
            <a:off x="838200" y="5782002"/>
            <a:ext cx="7848599" cy="680557"/>
          </a:xfrm>
          <a:prstGeom prst="rect">
            <a:avLst/>
          </a:prstGeom>
        </p:spPr>
        <p:txBody>
          <a:bodyPr vert="horz" anchor="b">
            <a:noAutofit/>
          </a:bodyPr>
          <a:lstStyle/>
          <a:p>
            <a:pPr lvl="0">
              <a:spcBef>
                <a:spcPct val="0"/>
              </a:spcBef>
            </a:pPr>
            <a:endParaRPr lang="ro-RO" sz="2200" cap="small" dirty="0">
              <a:solidFill>
                <a:schemeClr val="tx1">
                  <a:lumMod val="95000"/>
                  <a:lumOff val="5000"/>
                </a:schemeClr>
              </a:solidFill>
              <a:latin typeface="+mj-lt"/>
              <a:ea typeface="+mj-ea"/>
              <a:cs typeface="+mj-cs"/>
            </a:endParaRPr>
          </a:p>
          <a:p>
            <a:pPr lvl="0">
              <a:spcBef>
                <a:spcPct val="0"/>
              </a:spcBef>
            </a:pPr>
            <a:r>
              <a:rPr lang="en-US" sz="2200" b="1" dirty="0" err="1">
                <a:solidFill>
                  <a:schemeClr val="tx1">
                    <a:lumMod val="95000"/>
                    <a:lumOff val="5000"/>
                  </a:schemeClr>
                </a:solidFill>
                <a:latin typeface="+mj-lt"/>
                <a:ea typeface="+mj-ea"/>
                <a:cs typeface="+mj-cs"/>
              </a:rPr>
              <a:t>Stadiu</a:t>
            </a:r>
            <a:r>
              <a:rPr lang="ro-RO" sz="2200" b="1" dirty="0">
                <a:solidFill>
                  <a:schemeClr val="tx1">
                    <a:lumMod val="95000"/>
                    <a:lumOff val="5000"/>
                  </a:schemeClr>
                </a:solidFill>
                <a:latin typeface="+mj-lt"/>
                <a:ea typeface="+mj-ea"/>
                <a:cs typeface="+mj-cs"/>
              </a:rPr>
              <a:t> </a:t>
            </a:r>
            <a:r>
              <a:rPr lang="en-US" sz="2200" b="1" dirty="0">
                <a:solidFill>
                  <a:schemeClr val="tx1">
                    <a:lumMod val="95000"/>
                    <a:lumOff val="5000"/>
                  </a:schemeClr>
                </a:solidFill>
                <a:latin typeface="+mj-lt"/>
                <a:ea typeface="+mj-ea"/>
                <a:cs typeface="+mj-cs"/>
              </a:rPr>
              <a:t>:</a:t>
            </a:r>
            <a:r>
              <a:rPr lang="en-US" sz="2200" b="1" dirty="0"/>
              <a:t> </a:t>
            </a:r>
            <a:r>
              <a:rPr lang="ro-RO" sz="2400" b="1" dirty="0" smtClean="0"/>
              <a:t>Cerere de</a:t>
            </a:r>
            <a:r>
              <a:rPr lang="en-US" sz="2400" b="1" dirty="0" smtClean="0"/>
              <a:t> </a:t>
            </a:r>
            <a:r>
              <a:rPr lang="en-US" sz="2400" b="1" dirty="0" err="1" smtClean="0"/>
              <a:t>finanțare</a:t>
            </a:r>
            <a:r>
              <a:rPr lang="en-US" sz="2400" b="1" dirty="0" smtClean="0"/>
              <a:t> in </a:t>
            </a:r>
            <a:r>
              <a:rPr lang="en-US" sz="2400" b="1" dirty="0" err="1" smtClean="0"/>
              <a:t>pregatire</a:t>
            </a:r>
            <a:endParaRPr lang="ro-RO" sz="2200" b="1" dirty="0"/>
          </a:p>
          <a:p>
            <a:pPr lvl="0">
              <a:spcBef>
                <a:spcPct val="0"/>
              </a:spcBef>
            </a:pPr>
            <a:r>
              <a:rPr kumimoji="0" lang="ro-RO" sz="2200" b="1" i="0" u="none" strike="noStrike" kern="1200" spc="0" normalizeH="0" baseline="0" noProof="0" dirty="0">
                <a:ln>
                  <a:noFill/>
                </a:ln>
                <a:solidFill>
                  <a:schemeClr val="tx1">
                    <a:lumMod val="95000"/>
                    <a:lumOff val="5000"/>
                  </a:schemeClr>
                </a:solidFill>
                <a:effectLst/>
                <a:uLnTx/>
                <a:uFillTx/>
                <a:latin typeface="+mj-lt"/>
                <a:ea typeface="+mj-ea"/>
                <a:cs typeface="+mj-cs"/>
              </a:rPr>
              <a:t>Valoare : </a:t>
            </a:r>
            <a:r>
              <a:rPr lang="en-US" sz="2400" b="1" dirty="0" smtClean="0"/>
              <a:t>14.875.000,00 </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euro</a:t>
            </a:r>
            <a:endParaRPr kumimoji="0" lang="en-US" sz="2200" b="1" i="0" u="none" strike="noStrike" kern="1200"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1582730904"/>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2000" b="1" dirty="0" smtClean="0">
                <a:solidFill>
                  <a:schemeClr val="tx1"/>
                </a:solidFill>
              </a:rPr>
              <a:t>MOBILITATE URBANA </a:t>
            </a:r>
            <a:r>
              <a:rPr lang="en-US" sz="2000" b="1" dirty="0" smtClean="0">
                <a:solidFill>
                  <a:schemeClr val="tx1"/>
                </a:solidFill>
              </a:rPr>
              <a:t>– PASAJE, PODURI SI INFRASTRUCTURA RUTIERA PENTRU AUTOTURISME SI MIJLOACE DE TRANSPORT IN COMUN</a:t>
            </a:r>
            <a:endParaRPr lang="en-US" sz="2000" dirty="0"/>
          </a:p>
        </p:txBody>
      </p:sp>
      <p:graphicFrame>
        <p:nvGraphicFramePr>
          <p:cNvPr id="5" name="Content Placeholder 3"/>
          <p:cNvGraphicFramePr>
            <a:graphicFrameLocks/>
          </p:cNvGraphicFramePr>
          <p:nvPr/>
        </p:nvGraphicFramePr>
        <p:xfrm>
          <a:off x="1676400" y="1371600"/>
          <a:ext cx="9067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59" y="76200"/>
            <a:ext cx="9956800" cy="914400"/>
          </a:xfrm>
        </p:spPr>
        <p:txBody>
          <a:bodyPr>
            <a:noAutofit/>
          </a:bodyPr>
          <a:lstStyle/>
          <a:p>
            <a:r>
              <a:rPr lang="en-US" sz="2400" b="1" dirty="0" smtClean="0">
                <a:solidFill>
                  <a:schemeClr val="tx1">
                    <a:lumMod val="95000"/>
                    <a:lumOff val="5000"/>
                  </a:schemeClr>
                </a:solidFill>
              </a:rPr>
              <a:t>CORIDORUL DE MOBILITATE URBAN</a:t>
            </a:r>
            <a:r>
              <a:rPr lang="ro-RO" sz="2400" b="1" dirty="0" smtClean="0">
                <a:solidFill>
                  <a:schemeClr val="tx1">
                    <a:lumMod val="95000"/>
                    <a:lumOff val="5000"/>
                  </a:schemeClr>
                </a:solidFill>
              </a:rPr>
              <a:t>Ă</a:t>
            </a:r>
            <a:r>
              <a:rPr lang="en-US" sz="2400" b="1" dirty="0" smtClean="0">
                <a:solidFill>
                  <a:schemeClr val="tx1">
                    <a:lumMod val="95000"/>
                    <a:lumOff val="5000"/>
                  </a:schemeClr>
                </a:solidFill>
              </a:rPr>
              <a:t> PIA</a:t>
            </a:r>
            <a:r>
              <a:rPr lang="ro-RO" sz="2400" b="1" dirty="0" smtClean="0">
                <a:solidFill>
                  <a:schemeClr val="tx1">
                    <a:lumMod val="95000"/>
                    <a:lumOff val="5000"/>
                  </a:schemeClr>
                </a:solidFill>
              </a:rPr>
              <a:t>Ț</a:t>
            </a:r>
            <a:r>
              <a:rPr lang="en-US" sz="2400" b="1" dirty="0" smtClean="0">
                <a:solidFill>
                  <a:schemeClr val="tx1">
                    <a:lumMod val="95000"/>
                    <a:lumOff val="5000"/>
                  </a:schemeClr>
                </a:solidFill>
              </a:rPr>
              <a:t>A EMANUIL GOJDU - VASILE ALECSANDRI</a:t>
            </a:r>
            <a:endParaRPr lang="en-US" sz="2400" b="1" cap="none" dirty="0">
              <a:solidFill>
                <a:schemeClr val="tx1">
                  <a:lumMod val="95000"/>
                  <a:lumOff val="5000"/>
                </a:schemeClr>
              </a:solidFill>
            </a:endParaRPr>
          </a:p>
        </p:txBody>
      </p:sp>
      <p:sp>
        <p:nvSpPr>
          <p:cNvPr id="5" name="Title 4"/>
          <p:cNvSpPr txBox="1">
            <a:spLocks/>
          </p:cNvSpPr>
          <p:nvPr/>
        </p:nvSpPr>
        <p:spPr>
          <a:xfrm>
            <a:off x="889392" y="5410200"/>
            <a:ext cx="9956800" cy="859127"/>
          </a:xfrm>
          <a:prstGeom prst="rect">
            <a:avLst/>
          </a:prstGeom>
        </p:spPr>
        <p:txBody>
          <a:bodyPr vert="horz" anchor="b">
            <a:normAutofit/>
          </a:bodyPr>
          <a:lstStyle/>
          <a:p>
            <a:pPr>
              <a:spcBef>
                <a:spcPct val="0"/>
              </a:spcBef>
            </a:pPr>
            <a:r>
              <a:rPr lang="en-US" sz="2400" b="1" dirty="0" err="1">
                <a:solidFill>
                  <a:schemeClr val="tx1">
                    <a:lumMod val="95000"/>
                    <a:lumOff val="5000"/>
                  </a:schemeClr>
                </a:solidFill>
              </a:rPr>
              <a:t>Stadiu</a:t>
            </a:r>
            <a:r>
              <a:rPr lang="en-US" sz="2400" b="1" dirty="0">
                <a:solidFill>
                  <a:schemeClr val="tx1">
                    <a:lumMod val="95000"/>
                    <a:lumOff val="5000"/>
                  </a:schemeClr>
                </a:solidFill>
              </a:rPr>
              <a:t>:</a:t>
            </a:r>
            <a:r>
              <a:rPr lang="en-US" sz="2400" b="1" dirty="0"/>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solidFill>
                <a:schemeClr val="tx1">
                  <a:lumMod val="95000"/>
                  <a:lumOff val="5000"/>
                </a:schemeClr>
              </a:solidFill>
            </a:endParaRPr>
          </a:p>
          <a:p>
            <a:pPr>
              <a:spcBef>
                <a:spcPct val="0"/>
              </a:spcBef>
            </a:pPr>
            <a:r>
              <a:rPr lang="ro-RO" sz="2400" b="1" dirty="0">
                <a:solidFill>
                  <a:schemeClr val="tx1">
                    <a:lumMod val="95000"/>
                    <a:lumOff val="5000"/>
                  </a:schemeClr>
                </a:solidFill>
              </a:rPr>
              <a:t>Valoare:  </a:t>
            </a:r>
            <a:r>
              <a:rPr lang="en-US" sz="2400" b="1" dirty="0"/>
              <a:t>23,905,618.53 euro</a:t>
            </a:r>
            <a:endParaRPr lang="ro-RO" sz="2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3666" name="Picture 2"/>
          <p:cNvPicPr>
            <a:picLocks noChangeAspect="1" noChangeArrowheads="1"/>
          </p:cNvPicPr>
          <p:nvPr/>
        </p:nvPicPr>
        <p:blipFill>
          <a:blip r:embed="rId2" cstate="print"/>
          <a:srcRect/>
          <a:stretch>
            <a:fillRect/>
          </a:stretch>
        </p:blipFill>
        <p:spPr bwMode="auto">
          <a:xfrm>
            <a:off x="304800" y="1600200"/>
            <a:ext cx="7164454" cy="3683280"/>
          </a:xfrm>
          <a:prstGeom prst="rect">
            <a:avLst/>
          </a:prstGeom>
          <a:noFill/>
          <a:ln w="9525">
            <a:noFill/>
            <a:miter lim="800000"/>
            <a:headEnd/>
            <a:tailEnd/>
          </a:ln>
          <a:effectLst/>
        </p:spPr>
      </p:pic>
      <p:sp>
        <p:nvSpPr>
          <p:cNvPr id="7" name="Titlu 1">
            <a:extLst>
              <a:ext uri="{FF2B5EF4-FFF2-40B4-BE49-F238E27FC236}">
                <a16:creationId xmlns:a16="http://schemas.microsoft.com/office/drawing/2014/main" xmlns="" id="{AD35C8A8-A6EA-4035-B0C6-D00B763763C5}"/>
              </a:ext>
            </a:extLst>
          </p:cNvPr>
          <p:cNvSpPr txBox="1">
            <a:spLocks/>
          </p:cNvSpPr>
          <p:nvPr/>
        </p:nvSpPr>
        <p:spPr>
          <a:xfrm>
            <a:off x="7696200" y="1447800"/>
            <a:ext cx="4191000" cy="4419600"/>
          </a:xfrm>
          <a:prstGeom prst="rect">
            <a:avLst/>
          </a:prstGeom>
        </p:spPr>
        <p:txBody>
          <a:bodyPr vert="horz" lIns="91440" tIns="45720" rIns="91440" bIns="45720" rtlCol="0" anchor="b">
            <a:noAutofit/>
          </a:bodyPr>
          <a:lstStyle/>
          <a:p>
            <a:pPr lvl="0">
              <a:buFont typeface="Arial" pitchFamily="34" charset="0"/>
              <a:buChar char="•"/>
            </a:pPr>
            <a:r>
              <a:rPr lang="ro-RO" sz="2000" dirty="0" smtClean="0"/>
              <a:t>Construirea a 5 pasaje subterane</a:t>
            </a:r>
            <a:endParaRPr lang="en-US" sz="2000" dirty="0" smtClean="0"/>
          </a:p>
          <a:p>
            <a:pPr lvl="0">
              <a:buFont typeface="Arial" pitchFamily="34" charset="0"/>
              <a:buChar char="•"/>
            </a:pPr>
            <a:endParaRPr lang="en-US" sz="2000" dirty="0" smtClean="0"/>
          </a:p>
          <a:p>
            <a:pPr lvl="0">
              <a:buFont typeface="Arial" pitchFamily="34" charset="0"/>
              <a:buChar char="•"/>
            </a:pPr>
            <a:r>
              <a:rPr lang="ro-RO" sz="2000" dirty="0" smtClean="0"/>
              <a:t>Crearea de benzi separate pentru mijloacele de transport public pe o lungime totala de 990 ml</a:t>
            </a:r>
            <a:endParaRPr lang="en-US" sz="2000" dirty="0" smtClean="0"/>
          </a:p>
          <a:p>
            <a:pPr lvl="0">
              <a:buFont typeface="Arial" pitchFamily="34" charset="0"/>
              <a:buChar char="•"/>
            </a:pPr>
            <a:endParaRPr lang="en-US" sz="2000" dirty="0" smtClean="0"/>
          </a:p>
          <a:p>
            <a:pPr lvl="0">
              <a:buFont typeface="Arial" pitchFamily="34" charset="0"/>
              <a:buChar char="•"/>
            </a:pPr>
            <a:r>
              <a:rPr lang="ro-RO" sz="2000" dirty="0" smtClean="0"/>
              <a:t>Modernizarea liniilor de tramvai pe o lungime de 0,512 km linii tramvai cale dubla respectiv 1,024 km linii tramvai cale simpla</a:t>
            </a:r>
            <a:endParaRPr lang="en-US" sz="2000" dirty="0" smtClean="0"/>
          </a:p>
          <a:p>
            <a:pPr lvl="0">
              <a:buFont typeface="Arial" pitchFamily="34" charset="0"/>
              <a:buChar char="•"/>
            </a:pPr>
            <a:endParaRPr lang="en-US" sz="2000" dirty="0" smtClean="0"/>
          </a:p>
          <a:p>
            <a:pPr lvl="0">
              <a:buFont typeface="Arial" pitchFamily="34" charset="0"/>
              <a:buChar char="•"/>
            </a:pPr>
            <a:r>
              <a:rPr lang="ro-RO" sz="2000" dirty="0" smtClean="0"/>
              <a:t>Achizitia a 4 autobuze hibrid noi</a:t>
            </a:r>
            <a:endParaRPr lang="en-US" sz="2000" dirty="0"/>
          </a:p>
        </p:txBody>
      </p:sp>
    </p:spTree>
    <p:extLst>
      <p:ext uri="{BB962C8B-B14F-4D97-AF65-F5344CB8AC3E}">
        <p14:creationId xmlns="" xmlns:p14="http://schemas.microsoft.com/office/powerpoint/2010/main" val="506969677"/>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733800" y="2438400"/>
            <a:ext cx="8305800" cy="449547"/>
          </a:xfrm>
          <a:prstGeom prst="rect">
            <a:avLst/>
          </a:prstGeom>
          <a:noFill/>
        </p:spPr>
        <p:txBody>
          <a:bodyPr wrap="square" rtlCol="0">
            <a:spAutoFit/>
          </a:bodyPr>
          <a:lstStyle/>
          <a:p>
            <a:pPr>
              <a:lnSpc>
                <a:spcPts val="2500"/>
              </a:lnSpc>
            </a:pPr>
            <a:r>
              <a:rPr lang="en-US" sz="40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ANI DE LA INFIINTAREA DMPFI</a:t>
            </a:r>
          </a:p>
        </p:txBody>
      </p:sp>
      <p:cxnSp>
        <p:nvCxnSpPr>
          <p:cNvPr id="7" name="Straight Connector 6"/>
          <p:cNvCxnSpPr/>
          <p:nvPr/>
        </p:nvCxnSpPr>
        <p:spPr>
          <a:xfrm>
            <a:off x="0" y="36000"/>
            <a:ext cx="12192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1380053"/>
            <a:ext cx="2209800" cy="2277547"/>
          </a:xfrm>
          <a:prstGeom prst="rect">
            <a:avLst/>
          </a:prstGeom>
          <a:noFill/>
        </p:spPr>
        <p:txBody>
          <a:bodyPr wrap="square" rtlCol="0">
            <a:spAutoFit/>
          </a:bodyPr>
          <a:lstStyle/>
          <a:p>
            <a:r>
              <a:rPr lang="en-US" sz="14200" b="1" spc="-2500"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10</a:t>
            </a:r>
            <a:endParaRPr lang="en-US" sz="14200" spc="-2500"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9" name="TextBox 8"/>
          <p:cNvSpPr txBox="1"/>
          <p:nvPr/>
        </p:nvSpPr>
        <p:spPr>
          <a:xfrm>
            <a:off x="533400" y="3810000"/>
            <a:ext cx="2286000" cy="1862048"/>
          </a:xfrm>
          <a:prstGeom prst="rect">
            <a:avLst/>
          </a:prstGeom>
          <a:noFill/>
        </p:spPr>
        <p:txBody>
          <a:bodyPr wrap="square" rtlCol="0">
            <a:spAutoFit/>
          </a:bodyPr>
          <a:lstStyle/>
          <a:p>
            <a:r>
              <a:rPr lang="en-US" sz="11500" b="1" spc="-1000" dirty="0" smtClean="0">
                <a:solidFill>
                  <a:srgbClr val="05B2BB"/>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610</a:t>
            </a:r>
          </a:p>
        </p:txBody>
      </p:sp>
      <p:sp>
        <p:nvSpPr>
          <p:cNvPr id="10" name="TextBox 9"/>
          <p:cNvSpPr txBox="1"/>
          <p:nvPr/>
        </p:nvSpPr>
        <p:spPr>
          <a:xfrm>
            <a:off x="3657600" y="3581400"/>
            <a:ext cx="7848600" cy="2308324"/>
          </a:xfrm>
          <a:prstGeom prst="rect">
            <a:avLst/>
          </a:prstGeom>
          <a:noFill/>
        </p:spPr>
        <p:txBody>
          <a:bodyPr wrap="square" rtlCol="0">
            <a:spAutoFit/>
          </a:bodyPr>
          <a:lstStyle/>
          <a:p>
            <a:r>
              <a:rPr lang="en-US" sz="36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MILIOANE EURO </a:t>
            </a:r>
          </a:p>
          <a:p>
            <a:r>
              <a:rPr lang="en-US" sz="3600"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PORTOFOLIUL DE PROIECTE CU FINANTARE NERAMBURSABILA DE LA INFIINTAREA DMPFI</a:t>
            </a:r>
          </a:p>
        </p:txBody>
      </p:sp>
      <p:sp>
        <p:nvSpPr>
          <p:cNvPr id="11" name="Subtitle 2"/>
          <p:cNvSpPr txBox="1">
            <a:spLocks/>
          </p:cNvSpPr>
          <p:nvPr/>
        </p:nvSpPr>
        <p:spPr>
          <a:xfrm>
            <a:off x="914400" y="457200"/>
            <a:ext cx="10515598" cy="6858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80430622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59" y="304800"/>
            <a:ext cx="9956800" cy="914400"/>
          </a:xfrm>
        </p:spPr>
        <p:txBody>
          <a:bodyPr>
            <a:noAutofit/>
          </a:bodyPr>
          <a:lstStyle/>
          <a:p>
            <a:r>
              <a:rPr lang="en-US" sz="2400" b="1" dirty="0" smtClean="0">
                <a:solidFill>
                  <a:schemeClr val="tx1">
                    <a:lumMod val="95000"/>
                    <a:lumOff val="5000"/>
                  </a:schemeClr>
                </a:solidFill>
              </a:rPr>
              <a:t>CORIDORUL DE MOBILITATE URBAN</a:t>
            </a:r>
            <a:r>
              <a:rPr lang="ro-RO" sz="2400" b="1" dirty="0" smtClean="0">
                <a:solidFill>
                  <a:schemeClr val="tx1">
                    <a:lumMod val="95000"/>
                    <a:lumOff val="5000"/>
                  </a:schemeClr>
                </a:solidFill>
              </a:rPr>
              <a:t>Ă</a:t>
            </a:r>
            <a:r>
              <a:rPr lang="en-US" sz="2400" b="1" dirty="0" smtClean="0">
                <a:solidFill>
                  <a:schemeClr val="tx1">
                    <a:lumMod val="95000"/>
                    <a:lumOff val="5000"/>
                  </a:schemeClr>
                </a:solidFill>
              </a:rPr>
              <a:t> PIA</a:t>
            </a:r>
            <a:r>
              <a:rPr lang="ro-RO" sz="2400" b="1" dirty="0" smtClean="0">
                <a:solidFill>
                  <a:schemeClr val="tx1">
                    <a:lumMod val="95000"/>
                    <a:lumOff val="5000"/>
                  </a:schemeClr>
                </a:solidFill>
              </a:rPr>
              <a:t>Ț</a:t>
            </a:r>
            <a:r>
              <a:rPr lang="en-US" sz="2400" b="1" dirty="0" smtClean="0">
                <a:solidFill>
                  <a:schemeClr val="tx1">
                    <a:lumMod val="95000"/>
                    <a:lumOff val="5000"/>
                  </a:schemeClr>
                </a:solidFill>
              </a:rPr>
              <a:t>A EMANUIL GOJDU - VASILE ALECSANDRI</a:t>
            </a:r>
            <a:endParaRPr lang="en-US" sz="2400" b="1" cap="none" dirty="0">
              <a:solidFill>
                <a:schemeClr val="tx1">
                  <a:lumMod val="95000"/>
                  <a:lumOff val="5000"/>
                </a:schemeClr>
              </a:solidFill>
            </a:endParaRPr>
          </a:p>
        </p:txBody>
      </p:sp>
      <p:pic>
        <p:nvPicPr>
          <p:cNvPr id="114690" name="Picture 2"/>
          <p:cNvPicPr>
            <a:picLocks noChangeAspect="1" noChangeArrowheads="1"/>
          </p:cNvPicPr>
          <p:nvPr/>
        </p:nvPicPr>
        <p:blipFill>
          <a:blip r:embed="rId2"/>
          <a:srcRect/>
          <a:stretch>
            <a:fillRect/>
          </a:stretch>
        </p:blipFill>
        <p:spPr bwMode="auto">
          <a:xfrm>
            <a:off x="838200" y="1752600"/>
            <a:ext cx="7762875" cy="4118494"/>
          </a:xfrm>
          <a:prstGeom prst="rect">
            <a:avLst/>
          </a:prstGeom>
          <a:noFill/>
          <a:ln w="9525">
            <a:noFill/>
            <a:miter lim="800000"/>
            <a:headEnd/>
            <a:tailEnd/>
          </a:ln>
          <a:effectLst/>
        </p:spPr>
      </p:pic>
      <p:sp>
        <p:nvSpPr>
          <p:cNvPr id="6" name="Titlu 1">
            <a:extLst>
              <a:ext uri="{FF2B5EF4-FFF2-40B4-BE49-F238E27FC236}">
                <a16:creationId xmlns:a16="http://schemas.microsoft.com/office/drawing/2014/main" xmlns="" id="{AD35C8A8-A6EA-4035-B0C6-D00B763763C5}"/>
              </a:ext>
            </a:extLst>
          </p:cNvPr>
          <p:cNvSpPr txBox="1">
            <a:spLocks/>
          </p:cNvSpPr>
          <p:nvPr/>
        </p:nvSpPr>
        <p:spPr>
          <a:xfrm>
            <a:off x="8991600" y="1600200"/>
            <a:ext cx="2743200" cy="4038600"/>
          </a:xfrm>
          <a:prstGeom prst="rect">
            <a:avLst/>
          </a:prstGeom>
        </p:spPr>
        <p:txBody>
          <a:bodyPr vert="horz" lIns="91440" tIns="45720" rIns="91440" bIns="45720" rtlCol="0" anchor="b">
            <a:noAutofit/>
          </a:bodyPr>
          <a:lstStyle/>
          <a:p>
            <a:pPr lvl="0"/>
            <a:r>
              <a:rPr lang="ro-RO" sz="2000" dirty="0" smtClean="0"/>
              <a:t>Modernizarea si extinderea zonelor pietonale in suprafata totala de 16.349,74 mp pe traseul coridorului de mobilitate urbana (str. Vasile Alecsandri si piateta dintre Parcul 1 Decembrie si Catedrala Ortodoxa)</a:t>
            </a:r>
            <a:endParaRPr lang="en-US" sz="2000" dirty="0" smtClean="0"/>
          </a:p>
        </p:txBody>
      </p:sp>
    </p:spTree>
    <p:extLst>
      <p:ext uri="{BB962C8B-B14F-4D97-AF65-F5344CB8AC3E}">
        <p14:creationId xmlns="" xmlns:p14="http://schemas.microsoft.com/office/powerpoint/2010/main" val="506969677"/>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59" y="304800"/>
            <a:ext cx="9956800" cy="914400"/>
          </a:xfrm>
        </p:spPr>
        <p:txBody>
          <a:bodyPr>
            <a:noAutofit/>
          </a:bodyPr>
          <a:lstStyle/>
          <a:p>
            <a:pPr algn="ctr"/>
            <a:r>
              <a:rPr lang="en-US" sz="2400" b="1" cap="none" dirty="0" smtClean="0">
                <a:solidFill>
                  <a:schemeClr val="tx1">
                    <a:lumMod val="95000"/>
                    <a:lumOff val="5000"/>
                  </a:schemeClr>
                </a:solidFill>
              </a:rPr>
              <a:t>CORIDORUL </a:t>
            </a:r>
            <a:r>
              <a:rPr lang="en-US" sz="2400" b="1" cap="none" dirty="0">
                <a:solidFill>
                  <a:schemeClr val="tx1">
                    <a:lumMod val="95000"/>
                    <a:lumOff val="5000"/>
                  </a:schemeClr>
                </a:solidFill>
              </a:rPr>
              <a:t>DE MOBILITATE URBAN</a:t>
            </a:r>
            <a:r>
              <a:rPr lang="ro-RO" sz="2400" b="1" cap="none" dirty="0">
                <a:solidFill>
                  <a:schemeClr val="tx1">
                    <a:lumMod val="95000"/>
                    <a:lumOff val="5000"/>
                  </a:schemeClr>
                </a:solidFill>
              </a:rPr>
              <a:t>Ă</a:t>
            </a:r>
            <a:r>
              <a:rPr lang="en-US" sz="2400" b="1" cap="none" dirty="0">
                <a:solidFill>
                  <a:schemeClr val="tx1">
                    <a:lumMod val="95000"/>
                    <a:lumOff val="5000"/>
                  </a:schemeClr>
                </a:solidFill>
              </a:rPr>
              <a:t> </a:t>
            </a:r>
            <a:r>
              <a:rPr lang="en-US" sz="2400" b="1" cap="none" dirty="0" smtClean="0">
                <a:solidFill>
                  <a:schemeClr val="tx1">
                    <a:lumMod val="95000"/>
                    <a:lumOff val="5000"/>
                  </a:schemeClr>
                </a:solidFill>
              </a:rPr>
              <a:t>PIA</a:t>
            </a:r>
            <a:r>
              <a:rPr lang="ro-RO" sz="2400" b="1" cap="none" dirty="0">
                <a:solidFill>
                  <a:schemeClr val="tx1">
                    <a:lumMod val="95000"/>
                    <a:lumOff val="5000"/>
                  </a:schemeClr>
                </a:solidFill>
              </a:rPr>
              <a:t>Ț</a:t>
            </a:r>
            <a:r>
              <a:rPr lang="en-US" sz="2400" b="1" cap="none" dirty="0">
                <a:solidFill>
                  <a:schemeClr val="tx1">
                    <a:lumMod val="95000"/>
                    <a:lumOff val="5000"/>
                  </a:schemeClr>
                </a:solidFill>
              </a:rPr>
              <a:t>A EMANUIL GOJDU - VASILE </a:t>
            </a:r>
            <a:r>
              <a:rPr lang="en-US" sz="2400" b="1" cap="none" dirty="0" smtClean="0">
                <a:solidFill>
                  <a:schemeClr val="tx1">
                    <a:lumMod val="95000"/>
                    <a:lumOff val="5000"/>
                  </a:schemeClr>
                </a:solidFill>
              </a:rPr>
              <a:t>ALECSANDRI</a:t>
            </a:r>
            <a:endParaRPr lang="en-US" sz="2400" b="1" cap="none" dirty="0">
              <a:solidFill>
                <a:schemeClr val="tx1">
                  <a:lumMod val="95000"/>
                  <a:lumOff val="5000"/>
                </a:schemeClr>
              </a:solidFill>
            </a:endParaRPr>
          </a:p>
        </p:txBody>
      </p:sp>
      <p:pic>
        <p:nvPicPr>
          <p:cNvPr id="115714" name="Picture 2"/>
          <p:cNvPicPr>
            <a:picLocks noChangeAspect="1" noChangeArrowheads="1"/>
          </p:cNvPicPr>
          <p:nvPr/>
        </p:nvPicPr>
        <p:blipFill>
          <a:blip r:embed="rId2"/>
          <a:srcRect/>
          <a:stretch>
            <a:fillRect/>
          </a:stretch>
        </p:blipFill>
        <p:spPr bwMode="auto">
          <a:xfrm>
            <a:off x="1066800" y="1371600"/>
            <a:ext cx="10372725" cy="4979648"/>
          </a:xfrm>
          <a:prstGeom prst="rect">
            <a:avLst/>
          </a:prstGeom>
          <a:noFill/>
          <a:ln w="9525">
            <a:noFill/>
            <a:miter lim="800000"/>
            <a:headEnd/>
            <a:tailEnd/>
          </a:ln>
          <a:effectLst/>
        </p:spPr>
      </p:pic>
    </p:spTree>
    <p:extLst>
      <p:ext uri="{BB962C8B-B14F-4D97-AF65-F5344CB8AC3E}">
        <p14:creationId xmlns="" xmlns:p14="http://schemas.microsoft.com/office/powerpoint/2010/main" val="506969677"/>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833" y="297349"/>
            <a:ext cx="11167533" cy="540851"/>
          </a:xfrm>
        </p:spPr>
        <p:txBody>
          <a:bodyPr>
            <a:noAutofit/>
          </a:bodyPr>
          <a:lstStyle/>
          <a:p>
            <a:pPr algn="ctr"/>
            <a:r>
              <a:rPr lang="en-US" sz="2000" b="1" cap="none" dirty="0" smtClean="0">
                <a:solidFill>
                  <a:schemeClr val="tx1">
                    <a:lumMod val="95000"/>
                    <a:lumOff val="5000"/>
                  </a:schemeClr>
                </a:solidFill>
              </a:rPr>
              <a:t>CORIDORUL </a:t>
            </a:r>
            <a:r>
              <a:rPr lang="en-US" sz="2000" b="1" cap="none" dirty="0">
                <a:solidFill>
                  <a:schemeClr val="tx1">
                    <a:lumMod val="95000"/>
                    <a:lumOff val="5000"/>
                  </a:schemeClr>
                </a:solidFill>
              </a:rPr>
              <a:t>DE MOBILITATE URBAN</a:t>
            </a:r>
            <a:r>
              <a:rPr lang="ro-RO" sz="2000" b="1" cap="none" dirty="0">
                <a:solidFill>
                  <a:schemeClr val="tx1">
                    <a:lumMod val="95000"/>
                    <a:lumOff val="5000"/>
                  </a:schemeClr>
                </a:solidFill>
              </a:rPr>
              <a:t>Ă</a:t>
            </a:r>
            <a:r>
              <a:rPr lang="en-US" sz="2000" b="1" cap="none" dirty="0">
                <a:solidFill>
                  <a:schemeClr val="tx1">
                    <a:lumMod val="95000"/>
                    <a:lumOff val="5000"/>
                  </a:schemeClr>
                </a:solidFill>
              </a:rPr>
              <a:t> </a:t>
            </a:r>
            <a:r>
              <a:rPr lang="en-US" sz="2000" b="1" cap="none" dirty="0" smtClean="0">
                <a:solidFill>
                  <a:schemeClr val="tx1">
                    <a:lumMod val="95000"/>
                    <a:lumOff val="5000"/>
                  </a:schemeClr>
                </a:solidFill>
              </a:rPr>
              <a:t>EMANUIL </a:t>
            </a:r>
            <a:r>
              <a:rPr lang="en-US" sz="2000" b="1" cap="none" dirty="0">
                <a:solidFill>
                  <a:schemeClr val="tx1">
                    <a:lumMod val="95000"/>
                    <a:lumOff val="5000"/>
                  </a:schemeClr>
                </a:solidFill>
              </a:rPr>
              <a:t>GOJDU – PIA</a:t>
            </a:r>
            <a:r>
              <a:rPr lang="ro-RO" sz="2000" b="1" cap="none" dirty="0">
                <a:solidFill>
                  <a:schemeClr val="tx1">
                    <a:lumMod val="95000"/>
                    <a:lumOff val="5000"/>
                  </a:schemeClr>
                </a:solidFill>
              </a:rPr>
              <a:t>Ț</a:t>
            </a:r>
            <a:r>
              <a:rPr lang="en-US" sz="2000" b="1" cap="none" dirty="0">
                <a:solidFill>
                  <a:schemeClr val="tx1">
                    <a:lumMod val="95000"/>
                    <a:lumOff val="5000"/>
                  </a:schemeClr>
                </a:solidFill>
              </a:rPr>
              <a:t>A </a:t>
            </a:r>
            <a:r>
              <a:rPr lang="en-US" sz="2000" b="1" cap="none" dirty="0" smtClean="0">
                <a:solidFill>
                  <a:schemeClr val="tx1">
                    <a:lumMod val="95000"/>
                    <a:lumOff val="5000"/>
                  </a:schemeClr>
                </a:solidFill>
              </a:rPr>
              <a:t>CETATE</a:t>
            </a:r>
            <a:endParaRPr lang="en-US" sz="2000" b="1" cap="none" dirty="0">
              <a:solidFill>
                <a:schemeClr val="tx1">
                  <a:lumMod val="95000"/>
                  <a:lumOff val="5000"/>
                </a:schemeClr>
              </a:solidFill>
            </a:endParaRPr>
          </a:p>
        </p:txBody>
      </p:sp>
      <p:sp>
        <p:nvSpPr>
          <p:cNvPr id="5" name="Title 4"/>
          <p:cNvSpPr txBox="1">
            <a:spLocks/>
          </p:cNvSpPr>
          <p:nvPr/>
        </p:nvSpPr>
        <p:spPr>
          <a:xfrm>
            <a:off x="1524000" y="5562600"/>
            <a:ext cx="8541760" cy="762905"/>
          </a:xfrm>
          <a:prstGeom prst="rect">
            <a:avLst/>
          </a:prstGeom>
        </p:spPr>
        <p:txBody>
          <a:bodyPr vert="horz" anchor="b">
            <a:normAutofit lnSpcReduction="10000"/>
          </a:bodyPr>
          <a:lstStyle/>
          <a:p>
            <a:pPr>
              <a:spcBef>
                <a:spcPct val="0"/>
              </a:spcBef>
            </a:pPr>
            <a:r>
              <a:rPr lang="en-US" sz="2400" b="1" dirty="0" err="1">
                <a:solidFill>
                  <a:schemeClr val="tx1">
                    <a:lumMod val="95000"/>
                    <a:lumOff val="5000"/>
                  </a:schemeClr>
                </a:solidFill>
              </a:rPr>
              <a:t>Stadiu</a:t>
            </a:r>
            <a:r>
              <a:rPr lang="en-US" sz="2400" b="1" dirty="0">
                <a:solidFill>
                  <a:schemeClr val="tx1">
                    <a:lumMod val="95000"/>
                    <a:lumOff val="5000"/>
                  </a:schemeClr>
                </a:solidFill>
              </a:rPr>
              <a:t>:</a:t>
            </a:r>
            <a:r>
              <a:rPr lang="en-US" sz="2400" b="1" dirty="0"/>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solidFill>
                <a:schemeClr val="tx1">
                  <a:lumMod val="95000"/>
                  <a:lumOff val="5000"/>
                </a:schemeClr>
              </a:solidFill>
            </a:endParaRPr>
          </a:p>
          <a:p>
            <a:pPr>
              <a:spcBef>
                <a:spcPct val="0"/>
              </a:spcBef>
            </a:pPr>
            <a:r>
              <a:rPr lang="ro-RO" sz="2400" b="1" dirty="0">
                <a:solidFill>
                  <a:schemeClr val="tx1">
                    <a:lumMod val="95000"/>
                    <a:lumOff val="5000"/>
                  </a:schemeClr>
                </a:solidFill>
              </a:rPr>
              <a:t>Valoarea:</a:t>
            </a:r>
            <a:r>
              <a:rPr lang="en-US" sz="2400" b="1" dirty="0"/>
              <a:t> 19,453,635.93 euro</a:t>
            </a:r>
            <a:endParaRPr lang="en-US" sz="2400" b="1" dirty="0">
              <a:solidFill>
                <a:schemeClr val="tx1">
                  <a:lumMod val="95000"/>
                  <a:lumOff val="5000"/>
                </a:schemeClr>
              </a:solidFill>
            </a:endParaRPr>
          </a:p>
        </p:txBody>
      </p:sp>
      <p:sp>
        <p:nvSpPr>
          <p:cNvPr id="6" name="AutoShape 2" descr="Imagini pentru tramvai oradea"/>
          <p:cNvSpPr>
            <a:spLocks noChangeAspect="1" noChangeArrowheads="1"/>
          </p:cNvSpPr>
          <p:nvPr/>
        </p:nvSpPr>
        <p:spPr bwMode="auto">
          <a:xfrm>
            <a:off x="207433" y="-144463"/>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ini pentru tramvai oradea"/>
          <p:cNvSpPr>
            <a:spLocks noChangeAspect="1" noChangeArrowheads="1"/>
          </p:cNvSpPr>
          <p:nvPr/>
        </p:nvSpPr>
        <p:spPr bwMode="auto">
          <a:xfrm>
            <a:off x="410633" y="79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O noua linie de tramvai aprobata in Oradea"/>
          <p:cNvSpPr>
            <a:spLocks noChangeAspect="1" noChangeArrowheads="1"/>
          </p:cNvSpPr>
          <p:nvPr/>
        </p:nvSpPr>
        <p:spPr bwMode="auto">
          <a:xfrm>
            <a:off x="613833" y="1603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O noua linie de tramvai aprobata in Oradea"/>
          <p:cNvSpPr>
            <a:spLocks noChangeAspect="1" noChangeArrowheads="1"/>
          </p:cNvSpPr>
          <p:nvPr/>
        </p:nvSpPr>
        <p:spPr bwMode="auto">
          <a:xfrm>
            <a:off x="817033" y="3127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xmlns="" id="{F2DBFA9F-A348-47D3-AB17-F3426BB08722}"/>
              </a:ext>
            </a:extLst>
          </p:cNvPr>
          <p:cNvSpPr txBox="1">
            <a:spLocks/>
          </p:cNvSpPr>
          <p:nvPr/>
        </p:nvSpPr>
        <p:spPr>
          <a:xfrm>
            <a:off x="508000" y="1553648"/>
            <a:ext cx="9956800" cy="556239"/>
          </a:xfrm>
          <a:prstGeom prst="rect">
            <a:avLst/>
          </a:prstGeom>
        </p:spPr>
        <p:txBody>
          <a:bodyPr vert="horz" anchor="b">
            <a:normAutofit/>
          </a:bodyPr>
          <a:lstStyle/>
          <a:p>
            <a:pPr algn="ctr">
              <a:spcBef>
                <a:spcPct val="0"/>
              </a:spcBef>
            </a:pPr>
            <a:endParaRPr kumimoji="0" lang="en-US" sz="2800" b="0"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pic>
        <p:nvPicPr>
          <p:cNvPr id="112643" name="Picture 3"/>
          <p:cNvPicPr>
            <a:picLocks noChangeAspect="1" noChangeArrowheads="1"/>
          </p:cNvPicPr>
          <p:nvPr/>
        </p:nvPicPr>
        <p:blipFill>
          <a:blip r:embed="rId2"/>
          <a:srcRect/>
          <a:stretch>
            <a:fillRect/>
          </a:stretch>
        </p:blipFill>
        <p:spPr bwMode="auto">
          <a:xfrm>
            <a:off x="1219200" y="1219200"/>
            <a:ext cx="6091238" cy="4304475"/>
          </a:xfrm>
          <a:prstGeom prst="rect">
            <a:avLst/>
          </a:prstGeom>
          <a:noFill/>
          <a:ln w="9525">
            <a:noFill/>
            <a:miter lim="800000"/>
            <a:headEnd/>
            <a:tailEnd/>
          </a:ln>
          <a:effectLst/>
        </p:spPr>
      </p:pic>
      <p:sp>
        <p:nvSpPr>
          <p:cNvPr id="12" name="Titlu 1">
            <a:extLst>
              <a:ext uri="{FF2B5EF4-FFF2-40B4-BE49-F238E27FC236}">
                <a16:creationId xmlns:a16="http://schemas.microsoft.com/office/drawing/2014/main" xmlns="" id="{AD35C8A8-A6EA-4035-B0C6-D00B763763C5}"/>
              </a:ext>
            </a:extLst>
          </p:cNvPr>
          <p:cNvSpPr txBox="1">
            <a:spLocks/>
          </p:cNvSpPr>
          <p:nvPr/>
        </p:nvSpPr>
        <p:spPr>
          <a:xfrm>
            <a:off x="7696200" y="1447800"/>
            <a:ext cx="4191000" cy="4419600"/>
          </a:xfrm>
          <a:prstGeom prst="rect">
            <a:avLst/>
          </a:prstGeom>
        </p:spPr>
        <p:txBody>
          <a:bodyPr vert="horz" lIns="91440" tIns="45720" rIns="91440" bIns="45720" rtlCol="0" anchor="b">
            <a:noAutofit/>
          </a:bodyPr>
          <a:lstStyle/>
          <a:p>
            <a:pPr lvl="0">
              <a:buFont typeface="Arial" pitchFamily="34" charset="0"/>
              <a:buChar char="•"/>
            </a:pPr>
            <a:r>
              <a:rPr lang="ro-RO" sz="2000" dirty="0" smtClean="0"/>
              <a:t>Construirea unui pasaj subteran</a:t>
            </a:r>
            <a:endParaRPr lang="en-US" sz="2000" dirty="0" smtClean="0"/>
          </a:p>
          <a:p>
            <a:pPr lvl="0">
              <a:buFont typeface="Arial" pitchFamily="34" charset="0"/>
              <a:buChar char="•"/>
            </a:pPr>
            <a:r>
              <a:rPr lang="ro-RO" sz="2000" dirty="0" smtClean="0"/>
              <a:t>Crearea de benzi separate dedicate pentru autobuze - cu o lungime totala de 650 ml</a:t>
            </a:r>
            <a:endParaRPr lang="en-US" sz="2000" dirty="0" smtClean="0"/>
          </a:p>
          <a:p>
            <a:pPr lvl="0">
              <a:buFont typeface="Arial" pitchFamily="34" charset="0"/>
              <a:buChar char="•"/>
            </a:pPr>
            <a:r>
              <a:rPr lang="ro-RO" sz="2000" dirty="0" smtClean="0"/>
              <a:t>Modernizarea si extinderea zonelor pietonale in suprafata totala de 4347 mp pe traseul coridorului de mobilitate urbana</a:t>
            </a:r>
            <a:endParaRPr lang="en-US" sz="2000" dirty="0" smtClean="0"/>
          </a:p>
          <a:p>
            <a:pPr lvl="0">
              <a:buFont typeface="Arial" pitchFamily="34" charset="0"/>
              <a:buChar char="•"/>
            </a:pPr>
            <a:r>
              <a:rPr lang="ro-RO" sz="2000" dirty="0" smtClean="0"/>
              <a:t>Construirea parcarii de tip Park and Ride din zona Catedralei Ortodoxe</a:t>
            </a:r>
            <a:endParaRPr lang="en-US" sz="2000" dirty="0" smtClean="0"/>
          </a:p>
          <a:p>
            <a:pPr lvl="0">
              <a:buFont typeface="Arial" pitchFamily="34" charset="0"/>
              <a:buChar char="•"/>
            </a:pPr>
            <a:r>
              <a:rPr lang="ro-RO" sz="2000" dirty="0" smtClean="0"/>
              <a:t>Relocarea statiei de redresare din zona Cicero</a:t>
            </a:r>
            <a:endParaRPr lang="en-US" sz="2000" dirty="0" smtClean="0"/>
          </a:p>
          <a:p>
            <a:pPr lvl="0">
              <a:buFont typeface="Arial" pitchFamily="34" charset="0"/>
              <a:buChar char="•"/>
            </a:pPr>
            <a:r>
              <a:rPr lang="ro-RO" sz="2000" dirty="0" smtClean="0"/>
              <a:t>Achizitia a 6 autobuze hibrid noi</a:t>
            </a:r>
            <a:endParaRPr lang="en-US" sz="2000" dirty="0"/>
          </a:p>
        </p:txBody>
      </p:sp>
    </p:spTree>
    <p:extLst>
      <p:ext uri="{BB962C8B-B14F-4D97-AF65-F5344CB8AC3E}">
        <p14:creationId xmlns="" xmlns:p14="http://schemas.microsoft.com/office/powerpoint/2010/main" val="1500172317"/>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11582400" cy="685800"/>
          </a:xfrm>
        </p:spPr>
        <p:txBody>
          <a:bodyPr>
            <a:normAutofit/>
          </a:bodyPr>
          <a:lstStyle/>
          <a:p>
            <a:pPr algn="ctr"/>
            <a:r>
              <a:rPr lang="en-US" sz="2400" b="1" cap="none" dirty="0" smtClean="0">
                <a:solidFill>
                  <a:schemeClr val="tx1">
                    <a:lumMod val="95000"/>
                    <a:lumOff val="5000"/>
                  </a:schemeClr>
                </a:solidFill>
              </a:rPr>
              <a:t>CRE</a:t>
            </a:r>
            <a:r>
              <a:rPr lang="ro-RO" sz="2400" b="1" cap="none" dirty="0">
                <a:solidFill>
                  <a:schemeClr val="tx1">
                    <a:lumMod val="95000"/>
                    <a:lumOff val="5000"/>
                  </a:schemeClr>
                </a:solidFill>
              </a:rPr>
              <a:t>Ș</a:t>
            </a:r>
            <a:r>
              <a:rPr lang="en-US" sz="2400" b="1" cap="none" dirty="0">
                <a:solidFill>
                  <a:schemeClr val="tx1">
                    <a:lumMod val="95000"/>
                    <a:lumOff val="5000"/>
                  </a:schemeClr>
                </a:solidFill>
              </a:rPr>
              <a:t>TEREA MOBILIT</a:t>
            </a:r>
            <a:r>
              <a:rPr lang="ro-RO" sz="2400" b="1" cap="none" dirty="0">
                <a:solidFill>
                  <a:schemeClr val="tx1">
                    <a:lumMod val="95000"/>
                    <a:lumOff val="5000"/>
                  </a:schemeClr>
                </a:solidFill>
              </a:rPr>
              <a:t>ĂȚ</a:t>
            </a:r>
            <a:r>
              <a:rPr lang="en-US" sz="2400" b="1" cap="none" dirty="0">
                <a:solidFill>
                  <a:schemeClr val="tx1">
                    <a:lumMod val="95000"/>
                    <a:lumOff val="5000"/>
                  </a:schemeClr>
                </a:solidFill>
              </a:rPr>
              <a:t>II URBANE DIN ZONA NUF</a:t>
            </a:r>
            <a:r>
              <a:rPr lang="ro-RO" sz="2400" b="1" cap="none" dirty="0">
                <a:solidFill>
                  <a:schemeClr val="tx1">
                    <a:lumMod val="95000"/>
                    <a:lumOff val="5000"/>
                  </a:schemeClr>
                </a:solidFill>
              </a:rPr>
              <a:t>Ă</a:t>
            </a:r>
            <a:r>
              <a:rPr lang="en-US" sz="2400" b="1" cap="none" dirty="0">
                <a:solidFill>
                  <a:schemeClr val="tx1">
                    <a:lumMod val="95000"/>
                    <a:lumOff val="5000"/>
                  </a:schemeClr>
                </a:solidFill>
              </a:rPr>
              <a:t>RUL - CANTEMIR</a:t>
            </a:r>
          </a:p>
        </p:txBody>
      </p:sp>
      <p:sp>
        <p:nvSpPr>
          <p:cNvPr id="9" name="Title 4"/>
          <p:cNvSpPr txBox="1">
            <a:spLocks/>
          </p:cNvSpPr>
          <p:nvPr/>
        </p:nvSpPr>
        <p:spPr>
          <a:xfrm>
            <a:off x="1016001" y="5464062"/>
            <a:ext cx="10667999" cy="680557"/>
          </a:xfrm>
          <a:prstGeom prst="rect">
            <a:avLst/>
          </a:prstGeom>
        </p:spPr>
        <p:txBody>
          <a:bodyPr vert="horz" anchor="b">
            <a:noAutofit/>
          </a:bodyPr>
          <a:lstStyle/>
          <a:p>
            <a:pPr lvl="0">
              <a:spcBef>
                <a:spcPct val="0"/>
              </a:spcBef>
            </a:pPr>
            <a:endParaRPr lang="ro-RO" sz="2200" cap="small" dirty="0">
              <a:solidFill>
                <a:schemeClr val="tx1">
                  <a:lumMod val="95000"/>
                  <a:lumOff val="5000"/>
                </a:schemeClr>
              </a:solidFill>
              <a:latin typeface="+mj-lt"/>
              <a:ea typeface="+mj-ea"/>
              <a:cs typeface="+mj-cs"/>
            </a:endParaRPr>
          </a:p>
          <a:p>
            <a:pPr lvl="0">
              <a:spcBef>
                <a:spcPct val="0"/>
              </a:spcBef>
            </a:pPr>
            <a:r>
              <a:rPr lang="en-US" sz="2200" b="1" dirty="0" err="1" smtClean="0">
                <a:solidFill>
                  <a:schemeClr val="tx1">
                    <a:lumMod val="95000"/>
                    <a:lumOff val="5000"/>
                  </a:schemeClr>
                </a:solidFill>
                <a:latin typeface="+mj-lt"/>
                <a:ea typeface="+mj-ea"/>
                <a:cs typeface="+mj-cs"/>
              </a:rPr>
              <a:t>Stadiu</a:t>
            </a:r>
            <a:r>
              <a:rPr lang="en-US" sz="2200" b="1" dirty="0" smtClean="0">
                <a:solidFill>
                  <a:schemeClr val="tx1">
                    <a:lumMod val="95000"/>
                    <a:lumOff val="5000"/>
                  </a:schemeClr>
                </a:solidFill>
                <a:latin typeface="+mj-lt"/>
                <a:ea typeface="+mj-ea"/>
                <a:cs typeface="+mj-cs"/>
              </a:rPr>
              <a:t>:</a:t>
            </a:r>
            <a:r>
              <a:rPr lang="en-US" sz="2200" b="1" dirty="0" smtClean="0"/>
              <a:t> </a:t>
            </a:r>
            <a:r>
              <a:rPr lang="ro-RO" sz="2400" b="1" dirty="0" smtClean="0"/>
              <a:t>Cerere de</a:t>
            </a:r>
            <a:r>
              <a:rPr lang="en-US" sz="2400" b="1" dirty="0" smtClean="0"/>
              <a:t> </a:t>
            </a:r>
            <a:r>
              <a:rPr lang="en-US" sz="2400" b="1" dirty="0" err="1" smtClean="0"/>
              <a:t>finanțare</a:t>
            </a:r>
            <a:r>
              <a:rPr lang="en-US" sz="2400" b="1" dirty="0" smtClean="0"/>
              <a:t> </a:t>
            </a:r>
            <a:r>
              <a:rPr lang="ro-RO" sz="2400" b="1" dirty="0" smtClean="0"/>
              <a:t>depusă</a:t>
            </a:r>
            <a:endParaRPr lang="ro-RO" sz="2200" b="1" dirty="0"/>
          </a:p>
          <a:p>
            <a:pPr lvl="0">
              <a:spcBef>
                <a:spcPct val="0"/>
              </a:spcBef>
            </a:pP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Valoare: </a:t>
            </a:r>
            <a:r>
              <a:rPr lang="en-US" sz="2400" b="1" dirty="0" smtClean="0"/>
              <a:t>11.688.102,14</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 </a:t>
            </a:r>
            <a:r>
              <a:rPr kumimoji="0" lang="ro-RO" sz="2200" b="1" i="0" u="none" strike="noStrike" kern="1200" spc="0" normalizeH="0" baseline="0" noProof="0" dirty="0">
                <a:ln>
                  <a:noFill/>
                </a:ln>
                <a:solidFill>
                  <a:schemeClr val="tx1">
                    <a:lumMod val="95000"/>
                    <a:lumOff val="5000"/>
                  </a:schemeClr>
                </a:solidFill>
                <a:effectLst/>
                <a:uLnTx/>
                <a:uFillTx/>
                <a:latin typeface="+mj-lt"/>
                <a:ea typeface="+mj-ea"/>
                <a:cs typeface="+mj-cs"/>
              </a:rPr>
              <a:t>euro</a:t>
            </a:r>
            <a:endParaRPr kumimoji="0" lang="en-US" sz="2200" b="1" i="0" u="none" strike="noStrike" kern="1200" spc="0" normalizeH="0" baseline="0" noProof="0" dirty="0">
              <a:ln>
                <a:noFill/>
              </a:ln>
              <a:solidFill>
                <a:schemeClr val="tx1">
                  <a:lumMod val="95000"/>
                  <a:lumOff val="5000"/>
                </a:schemeClr>
              </a:solidFill>
              <a:effectLst/>
              <a:uLnTx/>
              <a:uFillTx/>
              <a:latin typeface="+mj-lt"/>
              <a:ea typeface="+mj-ea"/>
              <a:cs typeface="+mj-cs"/>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97115" y="1769528"/>
            <a:ext cx="7184885" cy="34729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itlu 1">
            <a:extLst>
              <a:ext uri="{FF2B5EF4-FFF2-40B4-BE49-F238E27FC236}">
                <a16:creationId xmlns:a16="http://schemas.microsoft.com/office/drawing/2014/main" xmlns="" id="{AD35C8A8-A6EA-4035-B0C6-D00B763763C5}"/>
              </a:ext>
            </a:extLst>
          </p:cNvPr>
          <p:cNvSpPr txBox="1">
            <a:spLocks/>
          </p:cNvSpPr>
          <p:nvPr/>
        </p:nvSpPr>
        <p:spPr>
          <a:xfrm>
            <a:off x="8610600" y="1676400"/>
            <a:ext cx="2971800" cy="3733800"/>
          </a:xfrm>
          <a:prstGeom prst="rect">
            <a:avLst/>
          </a:prstGeom>
        </p:spPr>
        <p:txBody>
          <a:bodyPr vert="horz" lIns="91440" tIns="45720" rIns="91440" bIns="45720" rtlCol="0" anchor="b">
            <a:noAutofit/>
          </a:bodyPr>
          <a:lstStyle/>
          <a:p>
            <a:pPr lvl="0">
              <a:buFont typeface="Arial" pitchFamily="34" charset="0"/>
              <a:buChar char="•"/>
            </a:pPr>
            <a:r>
              <a:rPr lang="en-US" dirty="0" err="1" smtClean="0"/>
              <a:t>Lungimea</a:t>
            </a:r>
            <a:r>
              <a:rPr lang="en-US" dirty="0" smtClean="0"/>
              <a:t> </a:t>
            </a:r>
            <a:r>
              <a:rPr lang="en-US" dirty="0" err="1" smtClean="0"/>
              <a:t>benzilor</a:t>
            </a:r>
            <a:r>
              <a:rPr lang="en-US" dirty="0" smtClean="0"/>
              <a:t> separate </a:t>
            </a:r>
            <a:r>
              <a:rPr lang="en-US" dirty="0" err="1" smtClean="0"/>
              <a:t>pentru</a:t>
            </a:r>
            <a:r>
              <a:rPr lang="en-US" dirty="0" smtClean="0"/>
              <a:t> </a:t>
            </a:r>
            <a:r>
              <a:rPr lang="en-US" dirty="0" err="1" smtClean="0"/>
              <a:t>mijloacele</a:t>
            </a:r>
            <a:r>
              <a:rPr lang="en-US" dirty="0" smtClean="0"/>
              <a:t> de transport public </a:t>
            </a:r>
            <a:r>
              <a:rPr lang="en-US" dirty="0" err="1" smtClean="0"/>
              <a:t>construite</a:t>
            </a:r>
            <a:r>
              <a:rPr lang="en-US" dirty="0" smtClean="0"/>
              <a:t> </a:t>
            </a:r>
            <a:r>
              <a:rPr lang="en-US" dirty="0" err="1" smtClean="0"/>
              <a:t>sau</a:t>
            </a:r>
            <a:r>
              <a:rPr lang="en-US" dirty="0" smtClean="0"/>
              <a:t> </a:t>
            </a:r>
            <a:r>
              <a:rPr lang="en-US" dirty="0" err="1" smtClean="0"/>
              <a:t>modernizate</a:t>
            </a:r>
            <a:r>
              <a:rPr lang="en-US" dirty="0" smtClean="0"/>
              <a:t> - 5.345 km</a:t>
            </a:r>
          </a:p>
          <a:p>
            <a:pPr lvl="0">
              <a:buFont typeface="Arial" pitchFamily="34" charset="0"/>
              <a:buChar char="•"/>
            </a:pPr>
            <a:endParaRPr lang="en-US" dirty="0" smtClean="0"/>
          </a:p>
          <a:p>
            <a:pPr lvl="0">
              <a:buFont typeface="Arial" pitchFamily="34" charset="0"/>
              <a:buChar char="•"/>
            </a:pPr>
            <a:r>
              <a:rPr lang="en-US" dirty="0" err="1" smtClean="0"/>
              <a:t>Lungimea</a:t>
            </a:r>
            <a:r>
              <a:rPr lang="en-US" dirty="0" smtClean="0"/>
              <a:t> </a:t>
            </a:r>
            <a:r>
              <a:rPr lang="en-US" dirty="0" err="1" smtClean="0"/>
              <a:t>pistelor</a:t>
            </a:r>
            <a:r>
              <a:rPr lang="en-US" dirty="0" smtClean="0"/>
              <a:t> </a:t>
            </a:r>
            <a:r>
              <a:rPr lang="en-US" dirty="0" err="1" smtClean="0"/>
              <a:t>pentru</a:t>
            </a:r>
            <a:r>
              <a:rPr lang="en-US" dirty="0" smtClean="0"/>
              <a:t> </a:t>
            </a:r>
            <a:r>
              <a:rPr lang="en-US" dirty="0" err="1" smtClean="0"/>
              <a:t>biciclete</a:t>
            </a:r>
            <a:r>
              <a:rPr lang="en-US" dirty="0" smtClean="0"/>
              <a:t> </a:t>
            </a:r>
            <a:r>
              <a:rPr lang="en-US" dirty="0" err="1" smtClean="0"/>
              <a:t>construite</a:t>
            </a:r>
            <a:r>
              <a:rPr lang="en-US" dirty="0" smtClean="0"/>
              <a:t> </a:t>
            </a:r>
            <a:r>
              <a:rPr lang="ro-RO" dirty="0" smtClean="0"/>
              <a:t>și </a:t>
            </a:r>
            <a:r>
              <a:rPr lang="en-US" dirty="0" err="1" smtClean="0"/>
              <a:t>modernizate</a:t>
            </a:r>
            <a:r>
              <a:rPr lang="en-US" dirty="0" smtClean="0"/>
              <a:t> - 2,672 km</a:t>
            </a:r>
          </a:p>
          <a:p>
            <a:pPr lvl="0">
              <a:buFont typeface="Arial" pitchFamily="34" charset="0"/>
              <a:buChar char="•"/>
            </a:pPr>
            <a:endParaRPr lang="en-US" dirty="0" smtClean="0"/>
          </a:p>
          <a:p>
            <a:pPr lvl="0">
              <a:buFont typeface="Arial" pitchFamily="34" charset="0"/>
              <a:buChar char="•"/>
            </a:pPr>
            <a:r>
              <a:rPr lang="en-US" dirty="0" err="1" smtClean="0"/>
              <a:t>Suprafata</a:t>
            </a:r>
            <a:r>
              <a:rPr lang="en-US" dirty="0" smtClean="0"/>
              <a:t> </a:t>
            </a:r>
            <a:r>
              <a:rPr lang="en-US" dirty="0" err="1" smtClean="0"/>
              <a:t>traseelor</a:t>
            </a:r>
            <a:r>
              <a:rPr lang="en-US" dirty="0" smtClean="0"/>
              <a:t> </a:t>
            </a:r>
            <a:r>
              <a:rPr lang="en-US" dirty="0" err="1" smtClean="0"/>
              <a:t>pietonale</a:t>
            </a:r>
            <a:r>
              <a:rPr lang="en-US" dirty="0" smtClean="0"/>
              <a:t> </a:t>
            </a:r>
            <a:r>
              <a:rPr lang="en-US" dirty="0" err="1" smtClean="0"/>
              <a:t>modernizate</a:t>
            </a:r>
            <a:r>
              <a:rPr lang="en-US" dirty="0" smtClean="0"/>
              <a:t> -  35990 mp</a:t>
            </a:r>
            <a:endParaRPr lang="en-US" dirty="0"/>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457200"/>
          </a:xfrm>
        </p:spPr>
        <p:txBody>
          <a:bodyPr>
            <a:noAutofit/>
          </a:bodyPr>
          <a:lstStyle/>
          <a:p>
            <a:r>
              <a:rPr lang="ro-RO" sz="2400" b="1" dirty="0" smtClean="0">
                <a:solidFill>
                  <a:schemeClr val="tx1"/>
                </a:solidFill>
              </a:rPr>
              <a:t>MOBILITATE URBANA </a:t>
            </a:r>
            <a:r>
              <a:rPr lang="en-US" sz="2400" b="1" dirty="0" smtClean="0">
                <a:solidFill>
                  <a:schemeClr val="tx1"/>
                </a:solidFill>
              </a:rPr>
              <a:t>– PIETONALIZARE</a:t>
            </a:r>
            <a:endParaRPr lang="en-US" sz="2400" dirty="0"/>
          </a:p>
        </p:txBody>
      </p:sp>
      <p:graphicFrame>
        <p:nvGraphicFramePr>
          <p:cNvPr id="5" name="Content Placeholder 3"/>
          <p:cNvGraphicFramePr>
            <a:graphicFrameLocks/>
          </p:cNvGraphicFramePr>
          <p:nvPr/>
        </p:nvGraphicFramePr>
        <p:xfrm>
          <a:off x="2362200" y="1371600"/>
          <a:ext cx="7467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734800" cy="762000"/>
          </a:xfrm>
        </p:spPr>
        <p:txBody>
          <a:bodyPr>
            <a:noAutofit/>
          </a:bodyPr>
          <a:lstStyle/>
          <a:p>
            <a:pPr algn="ctr"/>
            <a:r>
              <a:rPr lang="en-US" sz="2000" b="1" cap="none" dirty="0" smtClean="0">
                <a:solidFill>
                  <a:schemeClr val="tx1">
                    <a:lumMod val="95000"/>
                    <a:lumOff val="5000"/>
                  </a:schemeClr>
                </a:solidFill>
              </a:rPr>
              <a:t>CREAREA </a:t>
            </a:r>
            <a:r>
              <a:rPr lang="en-US" sz="2000" b="1" cap="none" dirty="0">
                <a:solidFill>
                  <a:schemeClr val="tx1">
                    <a:lumMod val="95000"/>
                    <a:lumOff val="5000"/>
                  </a:schemeClr>
                </a:solidFill>
              </a:rPr>
              <a:t>UNOR TRASEE PIETONALE </a:t>
            </a:r>
            <a:r>
              <a:rPr lang="ro-RO" sz="2000" b="1" cap="none" dirty="0">
                <a:solidFill>
                  <a:schemeClr val="tx1">
                    <a:lumMod val="95000"/>
                    <a:lumOff val="5000"/>
                  </a:schemeClr>
                </a:solidFill>
              </a:rPr>
              <a:t>Ș</a:t>
            </a:r>
            <a:r>
              <a:rPr lang="en-US" sz="2000" b="1" cap="none" dirty="0">
                <a:solidFill>
                  <a:schemeClr val="tx1">
                    <a:lumMod val="95000"/>
                    <a:lumOff val="5000"/>
                  </a:schemeClr>
                </a:solidFill>
              </a:rPr>
              <a:t>I IMBUN</a:t>
            </a:r>
            <a:r>
              <a:rPr lang="ro-RO" sz="2000" b="1" cap="none" dirty="0">
                <a:solidFill>
                  <a:schemeClr val="tx1">
                    <a:lumMod val="95000"/>
                    <a:lumOff val="5000"/>
                  </a:schemeClr>
                </a:solidFill>
              </a:rPr>
              <a:t>Ă</a:t>
            </a:r>
            <a:r>
              <a:rPr lang="en-US" sz="2000" b="1" cap="none" dirty="0">
                <a:solidFill>
                  <a:schemeClr val="tx1">
                    <a:lumMod val="95000"/>
                    <a:lumOff val="5000"/>
                  </a:schemeClr>
                </a:solidFill>
              </a:rPr>
              <a:t>T</a:t>
            </a:r>
            <a:r>
              <a:rPr lang="ro-RO" sz="2000" b="1" cap="none" dirty="0">
                <a:solidFill>
                  <a:schemeClr val="tx1">
                    <a:lumMod val="95000"/>
                    <a:lumOff val="5000"/>
                  </a:schemeClr>
                </a:solidFill>
              </a:rPr>
              <a:t>ĂȚ</a:t>
            </a:r>
            <a:r>
              <a:rPr lang="en-US" sz="2000" b="1" cap="none" dirty="0">
                <a:solidFill>
                  <a:schemeClr val="tx1">
                    <a:lumMod val="95000"/>
                    <a:lumOff val="5000"/>
                  </a:schemeClr>
                </a:solidFill>
              </a:rPr>
              <a:t>IREA TRANSPORTULUI PUBLIC DE PERSOANE </a:t>
            </a:r>
            <a:r>
              <a:rPr lang="ro-RO" sz="2000" b="1" cap="none" dirty="0">
                <a:solidFill>
                  <a:schemeClr val="tx1">
                    <a:lumMod val="95000"/>
                    <a:lumOff val="5000"/>
                  </a:schemeClr>
                </a:solidFill>
              </a:rPr>
              <a:t>Î</a:t>
            </a:r>
            <a:r>
              <a:rPr lang="en-US" sz="2000" b="1" cap="none" dirty="0">
                <a:solidFill>
                  <a:schemeClr val="tx1">
                    <a:lumMod val="95000"/>
                    <a:lumOff val="5000"/>
                  </a:schemeClr>
                </a:solidFill>
              </a:rPr>
              <a:t>N ZONA CENTRAL</a:t>
            </a:r>
            <a:r>
              <a:rPr lang="ro-RO" sz="2000" b="1" cap="none" dirty="0">
                <a:solidFill>
                  <a:schemeClr val="tx1">
                    <a:lumMod val="95000"/>
                    <a:lumOff val="5000"/>
                  </a:schemeClr>
                </a:solidFill>
              </a:rPr>
              <a:t>Ă</a:t>
            </a:r>
            <a:r>
              <a:rPr lang="en-US" sz="2000" b="1" cap="none" dirty="0">
                <a:solidFill>
                  <a:schemeClr val="tx1">
                    <a:lumMod val="95000"/>
                    <a:lumOff val="5000"/>
                  </a:schemeClr>
                </a:solidFill>
              </a:rPr>
              <a:t> A MUNICIPIULUI ORADEA</a:t>
            </a:r>
          </a:p>
        </p:txBody>
      </p:sp>
      <p:sp>
        <p:nvSpPr>
          <p:cNvPr id="4" name="Title 1"/>
          <p:cNvSpPr txBox="1">
            <a:spLocks/>
          </p:cNvSpPr>
          <p:nvPr/>
        </p:nvSpPr>
        <p:spPr>
          <a:xfrm>
            <a:off x="744024" y="1905000"/>
            <a:ext cx="9956800" cy="2133600"/>
          </a:xfrm>
          <a:prstGeom prst="rect">
            <a:avLst/>
          </a:prstGeom>
        </p:spPr>
        <p:txBody>
          <a:bodyPr vert="horz" anchor="b">
            <a:noAutofit/>
          </a:bodyPr>
          <a:lstStyle/>
          <a:p>
            <a:pPr marL="342900" lvl="0" indent="-342900">
              <a:spcBef>
                <a:spcPct val="0"/>
              </a:spcBef>
              <a:buFont typeface="Arial" panose="020B0604020202020204" pitchFamily="34" charset="0"/>
              <a:buChar char="•"/>
            </a:pPr>
            <a:r>
              <a:rPr lang="ro-RO" sz="2400" dirty="0"/>
              <a:t>Pietonalizarea zonei Ferdinand, Aurel Lazăr, Libertății, Malul Stâng al Crișului Repede</a:t>
            </a:r>
          </a:p>
          <a:p>
            <a:pPr marL="342900" lvl="0" indent="-342900">
              <a:spcBef>
                <a:spcPct val="0"/>
              </a:spcBef>
              <a:buFont typeface="Arial" panose="020B0604020202020204" pitchFamily="34" charset="0"/>
              <a:buChar char="•"/>
            </a:pPr>
            <a:r>
              <a:rPr lang="ro-RO" sz="2400" dirty="0"/>
              <a:t>Piste de biciclete construite: </a:t>
            </a:r>
            <a:r>
              <a:rPr lang="en-US" sz="2400" dirty="0"/>
              <a:t>0,43421</a:t>
            </a:r>
            <a:r>
              <a:rPr lang="ro-RO" sz="2400" dirty="0"/>
              <a:t> km</a:t>
            </a:r>
          </a:p>
          <a:p>
            <a:pPr marL="342900" lvl="0" indent="-342900">
              <a:spcBef>
                <a:spcPct val="0"/>
              </a:spcBef>
              <a:buFont typeface="Arial" panose="020B0604020202020204" pitchFamily="34" charset="0"/>
              <a:buChar char="•"/>
            </a:pPr>
            <a:r>
              <a:rPr lang="ro-RO" sz="2400" dirty="0"/>
              <a:t>Plantarea a 118 arbori</a:t>
            </a:r>
          </a:p>
          <a:p>
            <a:pPr marL="342900" lvl="0" indent="-342900">
              <a:spcBef>
                <a:spcPct val="0"/>
              </a:spcBef>
              <a:buFont typeface="Arial" panose="020B0604020202020204" pitchFamily="34" charset="0"/>
              <a:buChar char="•"/>
            </a:pPr>
            <a:r>
              <a:rPr lang="ro-RO" sz="2400" dirty="0"/>
              <a:t>14 stații de transport public construite</a:t>
            </a:r>
            <a:endParaRPr lang="en-US" sz="2000" dirty="0"/>
          </a:p>
        </p:txBody>
      </p:sp>
      <p:sp>
        <p:nvSpPr>
          <p:cNvPr id="5" name="Title 4"/>
          <p:cNvSpPr txBox="1">
            <a:spLocks/>
          </p:cNvSpPr>
          <p:nvPr/>
        </p:nvSpPr>
        <p:spPr>
          <a:xfrm>
            <a:off x="1016000" y="4495800"/>
            <a:ext cx="9956800" cy="1125415"/>
          </a:xfrm>
          <a:prstGeom prst="rect">
            <a:avLst/>
          </a:prstGeom>
        </p:spPr>
        <p:txBody>
          <a:bodyPr vert="horz" anchor="b">
            <a:normAutofit/>
          </a:bodyPr>
          <a:lstStyle/>
          <a:p>
            <a:pPr>
              <a:spcBef>
                <a:spcPct val="0"/>
              </a:spcBef>
            </a:pPr>
            <a:r>
              <a:rPr lang="en-US" sz="2400" b="1" dirty="0" err="1">
                <a:solidFill>
                  <a:schemeClr val="tx1">
                    <a:lumMod val="95000"/>
                    <a:lumOff val="5000"/>
                  </a:schemeClr>
                </a:solidFill>
              </a:rPr>
              <a:t>Stadiu</a:t>
            </a:r>
            <a:r>
              <a:rPr lang="en-US" sz="2400" b="1" dirty="0">
                <a:solidFill>
                  <a:schemeClr val="tx1">
                    <a:lumMod val="95000"/>
                    <a:lumOff val="5000"/>
                  </a:schemeClr>
                </a:solidFill>
              </a:rPr>
              <a:t>:</a:t>
            </a:r>
            <a:r>
              <a:rPr lang="en-US" sz="2400" b="1" dirty="0"/>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en-US" sz="2400" b="1" dirty="0">
              <a:solidFill>
                <a:schemeClr val="tx1">
                  <a:lumMod val="95000"/>
                  <a:lumOff val="5000"/>
                </a:schemeClr>
              </a:solidFill>
            </a:endParaRPr>
          </a:p>
          <a:p>
            <a:pPr>
              <a:spcBef>
                <a:spcPct val="0"/>
              </a:spcBef>
            </a:pPr>
            <a:r>
              <a:rPr lang="ro-RO" sz="2400" b="1" dirty="0">
                <a:solidFill>
                  <a:schemeClr val="tx1">
                    <a:lumMod val="95000"/>
                    <a:lumOff val="5000"/>
                  </a:schemeClr>
                </a:solidFill>
              </a:rPr>
              <a:t>Valoarea:</a:t>
            </a:r>
            <a:r>
              <a:rPr lang="en-US" sz="2400" b="1" dirty="0"/>
              <a:t> 15,147,330.99 euro</a:t>
            </a:r>
            <a:endParaRPr lang="en-US" sz="2400" b="1" dirty="0">
              <a:solidFill>
                <a:schemeClr val="tx1">
                  <a:lumMod val="95000"/>
                  <a:lumOff val="5000"/>
                </a:schemeClr>
              </a:solidFill>
            </a:endParaRPr>
          </a:p>
        </p:txBody>
      </p:sp>
      <p:sp>
        <p:nvSpPr>
          <p:cNvPr id="6" name="Title 1">
            <a:extLst>
              <a:ext uri="{FF2B5EF4-FFF2-40B4-BE49-F238E27FC236}">
                <a16:creationId xmlns:a16="http://schemas.microsoft.com/office/drawing/2014/main" xmlns="" id="{8BE04D60-8AFF-46DC-8A8A-E23E046AC824}"/>
              </a:ext>
            </a:extLst>
          </p:cNvPr>
          <p:cNvSpPr txBox="1">
            <a:spLocks/>
          </p:cNvSpPr>
          <p:nvPr/>
        </p:nvSpPr>
        <p:spPr>
          <a:xfrm>
            <a:off x="744024" y="4724401"/>
            <a:ext cx="9956800" cy="1295401"/>
          </a:xfrm>
          <a:prstGeom prst="rect">
            <a:avLst/>
          </a:prstGeom>
        </p:spPr>
        <p:txBody>
          <a:bodyPr vert="horz" anchor="b">
            <a:normAutofit/>
          </a:bodyPr>
          <a:lstStyle/>
          <a:p>
            <a:pPr algn="ctr">
              <a:spcBef>
                <a:spcPct val="0"/>
              </a:spcBef>
            </a:pPr>
            <a:endParaRPr kumimoji="0" lang="en-US" sz="2800" b="0"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305447604"/>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ro-RO" b="1" dirty="0">
                <a:solidFill>
                  <a:schemeClr val="tx1"/>
                </a:solidFill>
              </a:rPr>
              <a:t>PIETONALIZARE PIATA</a:t>
            </a:r>
            <a:r>
              <a:rPr lang="ro-RO" b="1" dirty="0"/>
              <a:t> </a:t>
            </a:r>
            <a:r>
              <a:rPr lang="ro-RO" b="1" dirty="0">
                <a:solidFill>
                  <a:schemeClr val="tx1"/>
                </a:solidFill>
              </a:rPr>
              <a:t>FERDINAND</a:t>
            </a:r>
            <a:endParaRPr lang="en-US" b="1" dirty="0">
              <a:solidFill>
                <a:schemeClr val="tx1"/>
              </a:solidFill>
            </a:endParaRPr>
          </a:p>
        </p:txBody>
      </p:sp>
      <p:pic>
        <p:nvPicPr>
          <p:cNvPr id="71682" name="Picture 2" descr="https://s.iw.ro/gateway/g/ZmlsZVNvdXJjZT1odHRwJTNBJTJGJTJG/c3RvcmFnZTA3dHJhbnNjb2Rlci5yY3Mt/cmRzLnJvJTJGc3RvcmFnZSUyRjIwMTcl/MkYxMSUyRjI4JTJGODQ5Njg2Xzg0OTY4/Nl9GZXJkaW5hbmQtM0QtNC5qcGcmdz0x/MjAwJmg9NzY4JnpjPTEmaGFzaD05NTA5/NDY2ZjQ1YzI3Y2U3YmEwODI0Mzk0YmE3YjI3ZQ==.thumb.jpg"/>
          <p:cNvPicPr>
            <a:picLocks noChangeAspect="1" noChangeArrowheads="1"/>
          </p:cNvPicPr>
          <p:nvPr/>
        </p:nvPicPr>
        <p:blipFill>
          <a:blip r:embed="rId2"/>
          <a:srcRect/>
          <a:stretch>
            <a:fillRect/>
          </a:stretch>
        </p:blipFill>
        <p:spPr bwMode="auto">
          <a:xfrm>
            <a:off x="1828800" y="1295400"/>
            <a:ext cx="8636000" cy="4145280"/>
          </a:xfrm>
          <a:prstGeom prst="rect">
            <a:avLst/>
          </a:prstGeom>
          <a:noFill/>
        </p:spPr>
      </p:pic>
      <p:sp>
        <p:nvSpPr>
          <p:cNvPr id="4" name="Title 1"/>
          <p:cNvSpPr txBox="1">
            <a:spLocks/>
          </p:cNvSpPr>
          <p:nvPr/>
        </p:nvSpPr>
        <p:spPr>
          <a:xfrm>
            <a:off x="1828800" y="5715000"/>
            <a:ext cx="6705600" cy="638274"/>
          </a:xfrm>
          <a:prstGeom prst="rect">
            <a:avLst/>
          </a:prstGeom>
        </p:spPr>
        <p:txBody>
          <a:bodyPr vert="horz" anchor="b">
            <a:noAutofit/>
          </a:bodyPr>
          <a:lstStyle/>
          <a:p>
            <a:pPr lvl="0">
              <a:spcBef>
                <a:spcPct val="0"/>
              </a:spcBef>
            </a:pPr>
            <a:r>
              <a:rPr lang="ro-RO" sz="2400" b="1" dirty="0">
                <a:latin typeface="+mj-lt"/>
                <a:ea typeface="+mj-ea"/>
                <a:cs typeface="+mj-cs"/>
              </a:rPr>
              <a:t>Stadiu</a:t>
            </a:r>
            <a:r>
              <a:rPr lang="en-US" sz="2400" b="1" dirty="0">
                <a:latin typeface="+mj-lt"/>
                <a:ea typeface="+mj-ea"/>
                <a:cs typeface="+mj-cs"/>
              </a:rPr>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latin typeface="+mj-lt"/>
              <a:ea typeface="+mj-ea"/>
              <a:cs typeface="+mj-cs"/>
            </a:endParaRPr>
          </a:p>
          <a:p>
            <a:pPr lvl="0">
              <a:spcBef>
                <a:spcPct val="0"/>
              </a:spcBef>
            </a:pPr>
            <a:r>
              <a:rPr kumimoji="0" lang="ro-RO" sz="2400" b="1" i="0" u="none" strike="noStrike" kern="1200" spc="0" normalizeH="0" noProof="0" dirty="0">
                <a:ln>
                  <a:noFill/>
                </a:ln>
                <a:solidFill>
                  <a:schemeClr val="tx1"/>
                </a:solidFill>
                <a:effectLst/>
                <a:uLnTx/>
                <a:uFillTx/>
                <a:latin typeface="+mj-lt"/>
                <a:ea typeface="+mj-ea"/>
                <a:cs typeface="+mj-cs"/>
              </a:rPr>
              <a:t>Valoare: </a:t>
            </a:r>
            <a:r>
              <a:rPr lang="en-US" sz="2400" b="1" dirty="0"/>
              <a:t>4,968,476.93 </a:t>
            </a:r>
            <a:r>
              <a:rPr lang="ro-RO" sz="2400" b="1" dirty="0"/>
              <a:t>euro</a:t>
            </a:r>
            <a:endParaRPr kumimoji="0" lang="en-US" sz="2400" b="1" i="0" u="none" strike="noStrike" kern="1200" spc="0" normalizeH="0" noProof="0" dirty="0">
              <a:ln>
                <a:noFill/>
              </a:ln>
              <a:solidFill>
                <a:schemeClr val="tx1"/>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ro-RO" b="1" dirty="0">
                <a:solidFill>
                  <a:schemeClr val="tx1"/>
                </a:solidFill>
              </a:rPr>
              <a:t>PIETONALIZARE PIATA</a:t>
            </a:r>
            <a:r>
              <a:rPr lang="ro-RO" b="1" dirty="0"/>
              <a:t> </a:t>
            </a:r>
            <a:r>
              <a:rPr lang="ro-RO" b="1" dirty="0">
                <a:solidFill>
                  <a:schemeClr val="tx1"/>
                </a:solidFill>
              </a:rPr>
              <a:t>FERDINAND</a:t>
            </a:r>
            <a:endParaRPr lang="en-US" b="1" dirty="0">
              <a:solidFill>
                <a:schemeClr val="tx1"/>
              </a:solidFill>
            </a:endParaRPr>
          </a:p>
        </p:txBody>
      </p:sp>
      <p:pic>
        <p:nvPicPr>
          <p:cNvPr id="27650" name="Picture 2" descr="Imagini pentru PIATA FERDINAND ORADEA.RO"/>
          <p:cNvPicPr>
            <a:picLocks noChangeAspect="1" noChangeArrowheads="1"/>
          </p:cNvPicPr>
          <p:nvPr/>
        </p:nvPicPr>
        <p:blipFill>
          <a:blip r:embed="rId2"/>
          <a:srcRect/>
          <a:stretch>
            <a:fillRect/>
          </a:stretch>
        </p:blipFill>
        <p:spPr bwMode="auto">
          <a:xfrm>
            <a:off x="1219200" y="1371600"/>
            <a:ext cx="9076267" cy="5105400"/>
          </a:xfrm>
          <a:prstGeom prst="rect">
            <a:avLst/>
          </a:prstGeom>
          <a:noFill/>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dirty="0">
                <a:solidFill>
                  <a:schemeClr val="tx1"/>
                </a:solidFill>
              </a:rPr>
              <a:t>PIETONALIZAREA STR. AUREL LAZAR</a:t>
            </a:r>
            <a:endParaRPr lang="en-US" b="1" dirty="0">
              <a:solidFill>
                <a:schemeClr val="tx1"/>
              </a:solidFill>
            </a:endParaRPr>
          </a:p>
        </p:txBody>
      </p:sp>
      <p:pic>
        <p:nvPicPr>
          <p:cNvPr id="72706" name="Picture 2" descr="http://www.bihon.ro/2017/11/aurel-lazar-pietonala-oradea-5.jpg"/>
          <p:cNvPicPr>
            <a:picLocks noChangeAspect="1" noChangeArrowheads="1"/>
          </p:cNvPicPr>
          <p:nvPr/>
        </p:nvPicPr>
        <p:blipFill>
          <a:blip r:embed="rId2" cstate="print"/>
          <a:srcRect/>
          <a:stretch>
            <a:fillRect/>
          </a:stretch>
        </p:blipFill>
        <p:spPr bwMode="auto">
          <a:xfrm>
            <a:off x="1016000" y="1219201"/>
            <a:ext cx="9956800" cy="4200525"/>
          </a:xfrm>
          <a:prstGeom prst="rect">
            <a:avLst/>
          </a:prstGeom>
          <a:noFill/>
        </p:spPr>
      </p:pic>
      <p:sp>
        <p:nvSpPr>
          <p:cNvPr id="4" name="Title 1"/>
          <p:cNvSpPr txBox="1">
            <a:spLocks/>
          </p:cNvSpPr>
          <p:nvPr/>
        </p:nvSpPr>
        <p:spPr>
          <a:xfrm>
            <a:off x="1828800" y="5715000"/>
            <a:ext cx="6705600" cy="638274"/>
          </a:xfrm>
          <a:prstGeom prst="rect">
            <a:avLst/>
          </a:prstGeom>
        </p:spPr>
        <p:txBody>
          <a:bodyPr vert="horz" anchor="b">
            <a:noAutofit/>
          </a:bodyPr>
          <a:lstStyle/>
          <a:p>
            <a:pPr lvl="0">
              <a:spcBef>
                <a:spcPct val="0"/>
              </a:spcBef>
            </a:pPr>
            <a:r>
              <a:rPr lang="ro-RO" sz="2400" b="1" dirty="0">
                <a:latin typeface="+mj-lt"/>
                <a:ea typeface="+mj-ea"/>
                <a:cs typeface="+mj-cs"/>
              </a:rPr>
              <a:t>Stadiu</a:t>
            </a:r>
            <a:r>
              <a:rPr lang="en-US" sz="2400" b="1" dirty="0">
                <a:latin typeface="+mj-lt"/>
                <a:ea typeface="+mj-ea"/>
                <a:cs typeface="+mj-cs"/>
              </a:rPr>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latin typeface="+mj-lt"/>
              <a:ea typeface="+mj-ea"/>
              <a:cs typeface="+mj-cs"/>
            </a:endParaRPr>
          </a:p>
          <a:p>
            <a:pPr lvl="0">
              <a:spcBef>
                <a:spcPct val="0"/>
              </a:spcBef>
            </a:pPr>
            <a:r>
              <a:rPr kumimoji="0" lang="ro-RO" sz="2400" b="1" i="0" u="none" strike="noStrike" kern="1200" spc="0" normalizeH="0" noProof="0" dirty="0">
                <a:ln>
                  <a:noFill/>
                </a:ln>
                <a:solidFill>
                  <a:schemeClr val="tx1"/>
                </a:solidFill>
                <a:effectLst/>
                <a:uLnTx/>
                <a:uFillTx/>
                <a:latin typeface="+mj-lt"/>
                <a:ea typeface="+mj-ea"/>
                <a:cs typeface="+mj-cs"/>
              </a:rPr>
              <a:t>Valoare: </a:t>
            </a:r>
            <a:r>
              <a:rPr lang="en-US" sz="2400" b="1" dirty="0"/>
              <a:t>2,386,991.27 </a:t>
            </a:r>
            <a:r>
              <a:rPr lang="ro-RO" sz="2400" b="1" dirty="0"/>
              <a:t>euro</a:t>
            </a:r>
            <a:endParaRPr kumimoji="0" lang="en-US" sz="2400" b="1" i="0" u="none" strike="noStrike" kern="1200" spc="0" normalizeH="0" noProof="0" dirty="0">
              <a:ln>
                <a:noFill/>
              </a:ln>
              <a:solidFill>
                <a:schemeClr val="tx1"/>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dirty="0">
                <a:solidFill>
                  <a:schemeClr val="tx1"/>
                </a:solidFill>
              </a:rPr>
              <a:t>PIETONALIZAREA STR. AUREL LAZAR</a:t>
            </a:r>
            <a:endParaRPr lang="en-US" b="1" dirty="0">
              <a:solidFill>
                <a:schemeClr val="tx1"/>
              </a:solidFill>
            </a:endParaRPr>
          </a:p>
        </p:txBody>
      </p:sp>
      <p:pic>
        <p:nvPicPr>
          <p:cNvPr id="26626" name="Picture 2" descr="Imagini pentru STRADA AUREL LAZAR ORADEA.RO"/>
          <p:cNvPicPr>
            <a:picLocks noChangeAspect="1" noChangeArrowheads="1"/>
          </p:cNvPicPr>
          <p:nvPr/>
        </p:nvPicPr>
        <p:blipFill>
          <a:blip r:embed="rId2"/>
          <a:srcRect/>
          <a:stretch>
            <a:fillRect/>
          </a:stretch>
        </p:blipFill>
        <p:spPr bwMode="auto">
          <a:xfrm>
            <a:off x="1930400" y="1676400"/>
            <a:ext cx="8229600" cy="4629150"/>
          </a:xfrm>
          <a:prstGeom prst="rect">
            <a:avLst/>
          </a:prstGeom>
          <a:noFill/>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36000"/>
            <a:ext cx="12192000" cy="0"/>
          </a:xfrm>
          <a:prstGeom prst="line">
            <a:avLst/>
          </a:prstGeom>
          <a:ln w="857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1400" y="5124271"/>
            <a:ext cx="7848600" cy="1200329"/>
          </a:xfrm>
          <a:prstGeom prst="rect">
            <a:avLst/>
          </a:prstGeom>
          <a:noFill/>
        </p:spPr>
        <p:txBody>
          <a:bodyPr wrap="square" rtlCol="0">
            <a:spAutoFit/>
          </a:bodyPr>
          <a:lstStyle/>
          <a:p>
            <a:r>
              <a:rPr lang="en-US" sz="24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MILIOANE EURO </a:t>
            </a:r>
          </a:p>
          <a:p>
            <a:r>
              <a:rPr lang="en-US" sz="2400"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PORTOFOLIUL DE PROIECTE CU FINANTARE NERAMBURSABILA IN PERIOADA 2014 - 2020</a:t>
            </a:r>
          </a:p>
        </p:txBody>
      </p:sp>
      <p:sp>
        <p:nvSpPr>
          <p:cNvPr id="12" name="TextBox 11"/>
          <p:cNvSpPr txBox="1"/>
          <p:nvPr/>
        </p:nvSpPr>
        <p:spPr>
          <a:xfrm>
            <a:off x="1143000" y="1139785"/>
            <a:ext cx="1981200" cy="1908215"/>
          </a:xfrm>
          <a:prstGeom prst="rect">
            <a:avLst/>
          </a:prstGeom>
          <a:noFill/>
        </p:spPr>
        <p:txBody>
          <a:bodyPr wrap="square" rtlCol="0">
            <a:spAutoFit/>
          </a:bodyPr>
          <a:lstStyle/>
          <a:p>
            <a:r>
              <a:rPr lang="en-US" sz="11800" b="1" spc="-1000"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71</a:t>
            </a:r>
            <a:endParaRPr lang="en-US" sz="14200" spc="-1000"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13" name="TextBox 12"/>
          <p:cNvSpPr txBox="1"/>
          <p:nvPr/>
        </p:nvSpPr>
        <p:spPr>
          <a:xfrm>
            <a:off x="685800" y="4721185"/>
            <a:ext cx="2590800" cy="1908215"/>
          </a:xfrm>
          <a:prstGeom prst="rect">
            <a:avLst/>
          </a:prstGeom>
          <a:noFill/>
        </p:spPr>
        <p:txBody>
          <a:bodyPr wrap="square" rtlCol="0">
            <a:spAutoFit/>
          </a:bodyPr>
          <a:lstStyle/>
          <a:p>
            <a:r>
              <a:rPr lang="en-US" sz="11800" b="1" spc="-1000" dirty="0" smtClean="0">
                <a:solidFill>
                  <a:srgbClr val="C0000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360</a:t>
            </a:r>
          </a:p>
        </p:txBody>
      </p:sp>
      <p:sp>
        <p:nvSpPr>
          <p:cNvPr id="14" name="TextBox 13"/>
          <p:cNvSpPr txBox="1"/>
          <p:nvPr/>
        </p:nvSpPr>
        <p:spPr>
          <a:xfrm>
            <a:off x="3657600" y="1981200"/>
            <a:ext cx="7543800" cy="426207"/>
          </a:xfrm>
          <a:prstGeom prst="rect">
            <a:avLst/>
          </a:prstGeom>
          <a:noFill/>
        </p:spPr>
        <p:txBody>
          <a:bodyPr wrap="square" rtlCol="0">
            <a:spAutoFit/>
          </a:bodyPr>
          <a:lstStyle/>
          <a:p>
            <a:pPr>
              <a:lnSpc>
                <a:spcPts val="2500"/>
              </a:lnSpc>
            </a:pPr>
            <a:r>
              <a:rPr lang="en-US" sz="32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INVESTITII IN CURS DE REALIZARE</a:t>
            </a:r>
            <a:endParaRPr lang="en-US" b="1" dirty="0" smtClean="0">
              <a:solidFill>
                <a:srgbClr val="B0A878"/>
              </a:solidFill>
              <a:latin typeface="Arial" panose="020B0604020202020204" pitchFamily="34" charset="0"/>
              <a:ea typeface="Verdana" panose="020B0604030504040204" pitchFamily="34" charset="0"/>
              <a:cs typeface="Arial" panose="020B0604020202020204" pitchFamily="34" charset="0"/>
            </a:endParaRPr>
          </a:p>
        </p:txBody>
      </p:sp>
      <p:sp>
        <p:nvSpPr>
          <p:cNvPr id="9" name="TextBox 8"/>
          <p:cNvSpPr txBox="1"/>
          <p:nvPr/>
        </p:nvSpPr>
        <p:spPr>
          <a:xfrm>
            <a:off x="1066800" y="3197185"/>
            <a:ext cx="1981200" cy="1908215"/>
          </a:xfrm>
          <a:prstGeom prst="rect">
            <a:avLst/>
          </a:prstGeom>
          <a:noFill/>
        </p:spPr>
        <p:txBody>
          <a:bodyPr wrap="square" rtlCol="0">
            <a:spAutoFit/>
          </a:bodyPr>
          <a:lstStyle/>
          <a:p>
            <a:r>
              <a:rPr lang="en-US" sz="11500" b="1" spc="-1000" dirty="0" smtClean="0">
                <a:solidFill>
                  <a:srgbClr val="05B2BB"/>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59</a:t>
            </a:r>
          </a:p>
        </p:txBody>
      </p:sp>
      <p:sp>
        <p:nvSpPr>
          <p:cNvPr id="10" name="TextBox 9"/>
          <p:cNvSpPr txBox="1"/>
          <p:nvPr/>
        </p:nvSpPr>
        <p:spPr>
          <a:xfrm>
            <a:off x="3581400" y="3993393"/>
            <a:ext cx="7543800" cy="426207"/>
          </a:xfrm>
          <a:prstGeom prst="rect">
            <a:avLst/>
          </a:prstGeom>
          <a:noFill/>
        </p:spPr>
        <p:txBody>
          <a:bodyPr wrap="square" rtlCol="0">
            <a:spAutoFit/>
          </a:bodyPr>
          <a:lstStyle/>
          <a:p>
            <a:pPr>
              <a:lnSpc>
                <a:spcPts val="2500"/>
              </a:lnSpc>
            </a:pPr>
            <a:r>
              <a:rPr lang="en-US" sz="32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PROIECTE</a:t>
            </a:r>
            <a:endParaRPr lang="en-US" b="1" dirty="0" smtClean="0">
              <a:solidFill>
                <a:srgbClr val="B0A878"/>
              </a:solidFill>
              <a:latin typeface="Arial" panose="020B0604020202020204" pitchFamily="34" charset="0"/>
              <a:ea typeface="Verdana" panose="020B0604030504040204" pitchFamily="34" charset="0"/>
              <a:cs typeface="Arial" panose="020B0604020202020204" pitchFamily="34" charset="0"/>
            </a:endParaRPr>
          </a:p>
        </p:txBody>
      </p:sp>
      <p:sp>
        <p:nvSpPr>
          <p:cNvPr id="11" name="TextBox 10"/>
          <p:cNvSpPr txBox="1"/>
          <p:nvPr/>
        </p:nvSpPr>
        <p:spPr>
          <a:xfrm>
            <a:off x="609600" y="3002793"/>
            <a:ext cx="7543800" cy="426207"/>
          </a:xfrm>
          <a:prstGeom prst="rect">
            <a:avLst/>
          </a:prstGeom>
          <a:noFill/>
        </p:spPr>
        <p:txBody>
          <a:bodyPr wrap="square" rtlCol="0">
            <a:spAutoFit/>
          </a:bodyPr>
          <a:lstStyle/>
          <a:p>
            <a:pPr>
              <a:lnSpc>
                <a:spcPts val="2500"/>
              </a:lnSpc>
            </a:pPr>
            <a:r>
              <a:rPr lang="en-US" sz="3200" b="1" dirty="0" smtClean="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INTEGRATE IN</a:t>
            </a:r>
            <a:endParaRPr lang="en-US" b="1" dirty="0" smtClean="0">
              <a:solidFill>
                <a:srgbClr val="B0A878"/>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 xmlns:p14="http://schemas.microsoft.com/office/powerpoint/2010/main" val="281867477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76000" cy="841674"/>
          </a:xfrm>
        </p:spPr>
        <p:txBody>
          <a:bodyPr>
            <a:noAutofit/>
          </a:bodyPr>
          <a:lstStyle/>
          <a:p>
            <a:pPr algn="ctr"/>
            <a:r>
              <a:rPr lang="ro-RO" sz="2400" b="1" dirty="0">
                <a:solidFill>
                  <a:schemeClr val="tx1"/>
                </a:solidFill>
                <a:cs typeface="Arial" pitchFamily="34" charset="0"/>
              </a:rPr>
              <a:t>PIETONALIZAREA ZONEI MALULUI STANG AL CRISULUI REPEDE</a:t>
            </a:r>
            <a:endParaRPr lang="en-US" sz="2400" b="1" dirty="0">
              <a:solidFill>
                <a:schemeClr val="tx1"/>
              </a:solidFill>
              <a:cs typeface="Arial" pitchFamily="34" charset="0"/>
            </a:endParaRPr>
          </a:p>
        </p:txBody>
      </p:sp>
      <p:pic>
        <p:nvPicPr>
          <p:cNvPr id="13314" name="Picture 2" descr="Imagine similară"/>
          <p:cNvPicPr>
            <a:picLocks noChangeAspect="1" noChangeArrowheads="1"/>
          </p:cNvPicPr>
          <p:nvPr/>
        </p:nvPicPr>
        <p:blipFill>
          <a:blip r:embed="rId2" cstate="print"/>
          <a:srcRect/>
          <a:stretch>
            <a:fillRect/>
          </a:stretch>
        </p:blipFill>
        <p:spPr bwMode="auto">
          <a:xfrm>
            <a:off x="406400" y="1371600"/>
            <a:ext cx="11582400" cy="4343400"/>
          </a:xfrm>
          <a:prstGeom prst="rect">
            <a:avLst/>
          </a:prstGeom>
          <a:noFill/>
        </p:spPr>
      </p:pic>
      <p:sp>
        <p:nvSpPr>
          <p:cNvPr id="4" name="Title 1"/>
          <p:cNvSpPr txBox="1">
            <a:spLocks/>
          </p:cNvSpPr>
          <p:nvPr/>
        </p:nvSpPr>
        <p:spPr>
          <a:xfrm>
            <a:off x="1524000" y="5791200"/>
            <a:ext cx="6705600" cy="638274"/>
          </a:xfrm>
          <a:prstGeom prst="rect">
            <a:avLst/>
          </a:prstGeom>
        </p:spPr>
        <p:txBody>
          <a:bodyPr vert="horz" anchor="b">
            <a:noAutofit/>
          </a:bodyPr>
          <a:lstStyle/>
          <a:p>
            <a:pPr lvl="0">
              <a:spcBef>
                <a:spcPct val="0"/>
              </a:spcBef>
            </a:pPr>
            <a:r>
              <a:rPr lang="ro-RO" sz="2400" b="1" dirty="0">
                <a:latin typeface="+mj-lt"/>
                <a:ea typeface="+mj-ea"/>
                <a:cs typeface="+mj-cs"/>
              </a:rPr>
              <a:t>Stadiu</a:t>
            </a:r>
            <a:r>
              <a:rPr lang="en-US" sz="2400" b="1" dirty="0">
                <a:latin typeface="+mj-lt"/>
                <a:ea typeface="+mj-ea"/>
                <a:cs typeface="+mj-cs"/>
              </a:rPr>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latin typeface="+mj-lt"/>
              <a:ea typeface="+mj-ea"/>
              <a:cs typeface="+mj-cs"/>
            </a:endParaRPr>
          </a:p>
          <a:p>
            <a:pPr lvl="0">
              <a:spcBef>
                <a:spcPct val="0"/>
              </a:spcBef>
            </a:pPr>
            <a:r>
              <a:rPr kumimoji="0" lang="ro-RO" sz="2400" b="1" i="0" u="none" strike="noStrike" kern="1200" spc="0" normalizeH="0" noProof="0" dirty="0">
                <a:ln>
                  <a:noFill/>
                </a:ln>
                <a:solidFill>
                  <a:schemeClr val="tx1"/>
                </a:solidFill>
                <a:effectLst/>
                <a:uLnTx/>
                <a:uFillTx/>
                <a:latin typeface="+mj-lt"/>
                <a:ea typeface="+mj-ea"/>
                <a:cs typeface="+mj-cs"/>
              </a:rPr>
              <a:t>Valoare: </a:t>
            </a:r>
            <a:r>
              <a:rPr lang="en-US" sz="2400" b="1" dirty="0"/>
              <a:t>2,870,964.13 </a:t>
            </a:r>
            <a:r>
              <a:rPr lang="ro-RO" sz="2400" b="1" dirty="0"/>
              <a:t>euro</a:t>
            </a:r>
            <a:endParaRPr kumimoji="0" lang="en-US" sz="2400" b="1" i="0" u="none" strike="noStrike" kern="1200" spc="0" normalizeH="0" noProof="0" dirty="0">
              <a:ln>
                <a:noFill/>
              </a:ln>
              <a:solidFill>
                <a:schemeClr val="tx1"/>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76000" cy="841674"/>
          </a:xfrm>
        </p:spPr>
        <p:txBody>
          <a:bodyPr>
            <a:noAutofit/>
          </a:bodyPr>
          <a:lstStyle/>
          <a:p>
            <a:pPr algn="ctr"/>
            <a:r>
              <a:rPr lang="ro-RO" sz="2400" b="1" dirty="0">
                <a:solidFill>
                  <a:schemeClr val="tx1"/>
                </a:solidFill>
                <a:cs typeface="Arial" pitchFamily="34" charset="0"/>
              </a:rPr>
              <a:t>PIETONALIZAREA ZONEI MALULUI STANG AL CRISULUI REPEDE</a:t>
            </a:r>
            <a:endParaRPr lang="en-US" sz="2400" b="1" dirty="0">
              <a:solidFill>
                <a:schemeClr val="tx1"/>
              </a:solidFill>
              <a:cs typeface="Arial" pitchFamily="34" charset="0"/>
            </a:endParaRPr>
          </a:p>
        </p:txBody>
      </p:sp>
      <p:pic>
        <p:nvPicPr>
          <p:cNvPr id="25602" name="Picture 2" descr="Imagini pentru MAL STANG ORADEA.RO"/>
          <p:cNvPicPr>
            <a:picLocks noChangeAspect="1" noChangeArrowheads="1"/>
          </p:cNvPicPr>
          <p:nvPr/>
        </p:nvPicPr>
        <p:blipFill>
          <a:blip r:embed="rId2"/>
          <a:srcRect/>
          <a:stretch>
            <a:fillRect/>
          </a:stretch>
        </p:blipFill>
        <p:spPr bwMode="auto">
          <a:xfrm>
            <a:off x="914399" y="1524000"/>
            <a:ext cx="9869716" cy="3886200"/>
          </a:xfrm>
          <a:prstGeom prst="rect">
            <a:avLst/>
          </a:prstGeom>
          <a:noFill/>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176000" cy="762000"/>
          </a:xfrm>
        </p:spPr>
        <p:txBody>
          <a:bodyPr>
            <a:noAutofit/>
          </a:bodyPr>
          <a:lstStyle/>
          <a:p>
            <a:pPr algn="ctr"/>
            <a:r>
              <a:rPr lang="en-US" sz="2400" b="1" dirty="0">
                <a:solidFill>
                  <a:schemeClr val="tx1"/>
                </a:solidFill>
                <a:cs typeface="Arial" pitchFamily="34" charset="0"/>
              </a:rPr>
              <a:t>PIETONALIZARE ZONA LIBERT</a:t>
            </a:r>
            <a:r>
              <a:rPr lang="ro-RO" sz="2400" b="1" dirty="0">
                <a:solidFill>
                  <a:schemeClr val="tx1"/>
                </a:solidFill>
                <a:cs typeface="Arial" pitchFamily="34" charset="0"/>
              </a:rPr>
              <a:t>ĂȚII, ORADEA</a:t>
            </a:r>
            <a:endParaRPr lang="en-US" sz="2400" b="1" dirty="0">
              <a:solidFill>
                <a:schemeClr val="tx1"/>
              </a:solidFill>
              <a:cs typeface="Arial" pitchFamily="34" charset="0"/>
            </a:endParaRPr>
          </a:p>
        </p:txBody>
      </p:sp>
      <p:pic>
        <p:nvPicPr>
          <p:cNvPr id="123906" name="Picture 2" descr="E:\WORK\POR\POR 2014-2020\Plan de mobilitate - PMUD si axa 4 POR\Libertatii - pietonalizare\DALI\DALI Libertatii (varianta veche)\Randare 1.JPG"/>
          <p:cNvPicPr>
            <a:picLocks noChangeAspect="1" noChangeArrowheads="1"/>
          </p:cNvPicPr>
          <p:nvPr/>
        </p:nvPicPr>
        <p:blipFill>
          <a:blip r:embed="rId2"/>
          <a:srcRect/>
          <a:stretch>
            <a:fillRect/>
          </a:stretch>
        </p:blipFill>
        <p:spPr bwMode="auto">
          <a:xfrm>
            <a:off x="2133600" y="1143000"/>
            <a:ext cx="8128000" cy="4065444"/>
          </a:xfrm>
          <a:prstGeom prst="rect">
            <a:avLst/>
          </a:prstGeom>
          <a:noFill/>
        </p:spPr>
      </p:pic>
      <p:sp>
        <p:nvSpPr>
          <p:cNvPr id="5" name="Title 1"/>
          <p:cNvSpPr txBox="1">
            <a:spLocks/>
          </p:cNvSpPr>
          <p:nvPr/>
        </p:nvSpPr>
        <p:spPr>
          <a:xfrm>
            <a:off x="2133600" y="5715000"/>
            <a:ext cx="6705600" cy="638274"/>
          </a:xfrm>
          <a:prstGeom prst="rect">
            <a:avLst/>
          </a:prstGeom>
        </p:spPr>
        <p:txBody>
          <a:bodyPr vert="horz" anchor="b">
            <a:noAutofit/>
          </a:bodyPr>
          <a:lstStyle/>
          <a:p>
            <a:pPr lvl="0">
              <a:spcBef>
                <a:spcPct val="0"/>
              </a:spcBef>
            </a:pPr>
            <a:r>
              <a:rPr lang="ro-RO" sz="2400" b="1" dirty="0">
                <a:latin typeface="+mj-lt"/>
                <a:ea typeface="+mj-ea"/>
                <a:cs typeface="+mj-cs"/>
              </a:rPr>
              <a:t>Stadiu</a:t>
            </a:r>
            <a:r>
              <a:rPr lang="en-US" sz="2400" b="1" dirty="0">
                <a:latin typeface="+mj-lt"/>
                <a:ea typeface="+mj-ea"/>
                <a:cs typeface="+mj-cs"/>
              </a:rPr>
              <a:t>: </a:t>
            </a:r>
            <a:r>
              <a:rPr lang="ro-RO" sz="2400" b="1" dirty="0" smtClean="0"/>
              <a:t>C</a:t>
            </a:r>
            <a:r>
              <a:rPr lang="en-US" sz="2400" b="1" dirty="0" err="1" smtClean="0"/>
              <a:t>ontract</a:t>
            </a:r>
            <a:r>
              <a:rPr lang="en-US" sz="2400" b="1" dirty="0" smtClean="0"/>
              <a:t> de </a:t>
            </a:r>
            <a:r>
              <a:rPr lang="en-US" sz="2400" b="1" dirty="0" err="1" smtClean="0"/>
              <a:t>finanțare</a:t>
            </a:r>
            <a:r>
              <a:rPr lang="en-US" sz="2400" b="1" dirty="0" smtClean="0"/>
              <a:t> </a:t>
            </a:r>
            <a:r>
              <a:rPr lang="en-US" sz="2400" b="1" dirty="0" err="1" smtClean="0"/>
              <a:t>semnat</a:t>
            </a:r>
            <a:endParaRPr lang="ro-RO" sz="2400" b="1" dirty="0">
              <a:latin typeface="+mj-lt"/>
              <a:ea typeface="+mj-ea"/>
              <a:cs typeface="+mj-cs"/>
            </a:endParaRPr>
          </a:p>
          <a:p>
            <a:pPr lvl="0">
              <a:spcBef>
                <a:spcPct val="0"/>
              </a:spcBef>
            </a:pPr>
            <a:r>
              <a:rPr kumimoji="0" lang="ro-RO" sz="2400" b="1" i="0" u="none" strike="noStrike" kern="1200" spc="0" normalizeH="0" noProof="0" dirty="0">
                <a:ln>
                  <a:noFill/>
                </a:ln>
                <a:solidFill>
                  <a:schemeClr val="tx1"/>
                </a:solidFill>
                <a:effectLst/>
                <a:uLnTx/>
                <a:uFillTx/>
                <a:latin typeface="+mj-lt"/>
                <a:ea typeface="+mj-ea"/>
                <a:cs typeface="+mj-cs"/>
              </a:rPr>
              <a:t>Valoare: </a:t>
            </a:r>
            <a:r>
              <a:rPr lang="en-US" sz="2400" b="1" dirty="0"/>
              <a:t>2,200,735.53</a:t>
            </a:r>
            <a:r>
              <a:rPr lang="en-US" sz="2400" dirty="0"/>
              <a:t> </a:t>
            </a:r>
            <a:r>
              <a:rPr lang="ro-RO" sz="2400" b="1" dirty="0"/>
              <a:t>euro</a:t>
            </a:r>
            <a:endParaRPr kumimoji="0" lang="en-US" sz="2400" b="1" i="0" u="none" strike="noStrike" kern="1200" spc="0" normalizeH="0" noProof="0" dirty="0">
              <a:ln>
                <a:noFill/>
              </a:ln>
              <a:solidFill>
                <a:schemeClr val="tx1"/>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AD35C8A8-A6EA-4035-B0C6-D00B763763C5}"/>
              </a:ext>
            </a:extLst>
          </p:cNvPr>
          <p:cNvSpPr>
            <a:spLocks noGrp="1"/>
          </p:cNvSpPr>
          <p:nvPr>
            <p:ph type="title"/>
          </p:nvPr>
        </p:nvSpPr>
        <p:spPr>
          <a:xfrm>
            <a:off x="228601" y="152401"/>
            <a:ext cx="11455400" cy="685800"/>
          </a:xfrm>
        </p:spPr>
        <p:txBody>
          <a:bodyPr>
            <a:noAutofit/>
          </a:bodyPr>
          <a:lstStyle/>
          <a:p>
            <a:pPr algn="ctr"/>
            <a:r>
              <a:rPr lang="en-US" sz="2000" b="1" dirty="0" smtClean="0">
                <a:solidFill>
                  <a:schemeClr val="tx1">
                    <a:lumMod val="95000"/>
                    <a:lumOff val="5000"/>
                  </a:schemeClr>
                </a:solidFill>
              </a:rPr>
              <a:t>MOBILITATE POLICENTRICĂ ÎN MUNICIPIUL ORADEA – CORIDOR MAGNOLIA, CAZABAN, NUFĂRULUI</a:t>
            </a:r>
            <a:endParaRPr lang="ro-RO" sz="2000" dirty="0"/>
          </a:p>
        </p:txBody>
      </p:sp>
      <p:pic>
        <p:nvPicPr>
          <p:cNvPr id="4" name="Picture 5">
            <a:extLst>
              <a:ext uri="{FF2B5EF4-FFF2-40B4-BE49-F238E27FC236}">
                <a16:creationId xmlns:a16="http://schemas.microsoft.com/office/drawing/2014/main" xmlns="" id="{30FFAD0D-633D-446E-864A-417276A37466}"/>
              </a:ext>
            </a:extLst>
          </p:cNvPr>
          <p:cNvPicPr>
            <a:picLocks noGrp="1" noChangeAspect="1" noChangeArrowheads="1"/>
          </p:cNvPicPr>
          <p:nvPr>
            <p:ph sz="quarter" idx="1"/>
          </p:nvPr>
        </p:nvPicPr>
        <p:blipFill>
          <a:blip r:embed="rId2"/>
          <a:srcRect l="3284" t="1854" r="16159" b="40138"/>
          <a:stretch>
            <a:fillRect/>
          </a:stretch>
        </p:blipFill>
        <p:spPr bwMode="auto">
          <a:xfrm>
            <a:off x="1143000" y="3124200"/>
            <a:ext cx="7158457" cy="2415141"/>
          </a:xfrm>
          <a:prstGeom prst="rect">
            <a:avLst/>
          </a:prstGeom>
          <a:noFill/>
          <a:ln w="9525">
            <a:noFill/>
            <a:miter lim="800000"/>
            <a:headEnd/>
            <a:tailEnd/>
          </a:ln>
        </p:spPr>
      </p:pic>
      <p:pic>
        <p:nvPicPr>
          <p:cNvPr id="5" name="Imagine 4">
            <a:extLst>
              <a:ext uri="{FF2B5EF4-FFF2-40B4-BE49-F238E27FC236}">
                <a16:creationId xmlns:a16="http://schemas.microsoft.com/office/drawing/2014/main" xmlns="" id="{A699820D-F31A-43A1-A815-926F740B4CD6}"/>
              </a:ext>
            </a:extLst>
          </p:cNvPr>
          <p:cNvPicPr>
            <a:picLocks noChangeAspect="1"/>
          </p:cNvPicPr>
          <p:nvPr/>
        </p:nvPicPr>
        <p:blipFill>
          <a:blip r:embed="rId3"/>
          <a:stretch>
            <a:fillRect/>
          </a:stretch>
        </p:blipFill>
        <p:spPr>
          <a:xfrm>
            <a:off x="1143000" y="838200"/>
            <a:ext cx="7162800" cy="2311792"/>
          </a:xfrm>
          <a:prstGeom prst="rect">
            <a:avLst/>
          </a:prstGeom>
        </p:spPr>
      </p:pic>
      <p:sp>
        <p:nvSpPr>
          <p:cNvPr id="6" name="Title 4">
            <a:extLst>
              <a:ext uri="{FF2B5EF4-FFF2-40B4-BE49-F238E27FC236}">
                <a16:creationId xmlns:a16="http://schemas.microsoft.com/office/drawing/2014/main" xmlns="" id="{49F08985-AE6B-47AA-BBFF-383EFB52863C}"/>
              </a:ext>
            </a:extLst>
          </p:cNvPr>
          <p:cNvSpPr txBox="1">
            <a:spLocks/>
          </p:cNvSpPr>
          <p:nvPr/>
        </p:nvSpPr>
        <p:spPr>
          <a:xfrm>
            <a:off x="1447800" y="5562600"/>
            <a:ext cx="5029200" cy="762002"/>
          </a:xfrm>
          <a:prstGeom prst="rect">
            <a:avLst/>
          </a:prstGeom>
        </p:spPr>
        <p:txBody>
          <a:bodyPr vert="horz" anchor="b">
            <a:normAutofit/>
          </a:bodyPr>
          <a:lstStyle/>
          <a:p>
            <a:pPr lvl="0">
              <a:spcBef>
                <a:spcPct val="0"/>
              </a:spcBef>
            </a:pPr>
            <a:r>
              <a:rPr lang="ro-RO" sz="2000" b="1" dirty="0" smtClean="0">
                <a:solidFill>
                  <a:schemeClr val="tx1">
                    <a:lumMod val="95000"/>
                    <a:lumOff val="5000"/>
                  </a:schemeClr>
                </a:solidFill>
                <a:latin typeface="+mj-lt"/>
                <a:ea typeface="+mj-ea"/>
                <a:cs typeface="+mj-cs"/>
              </a:rPr>
              <a:t>Stadiu</a:t>
            </a:r>
            <a:r>
              <a:rPr lang="en-US" sz="2000" b="1" cap="small" dirty="0" smtClean="0">
                <a:solidFill>
                  <a:schemeClr val="tx1">
                    <a:lumMod val="95000"/>
                    <a:lumOff val="5000"/>
                  </a:schemeClr>
                </a:solidFill>
                <a:latin typeface="+mj-lt"/>
                <a:ea typeface="+mj-ea"/>
                <a:cs typeface="+mj-cs"/>
              </a:rPr>
              <a:t>: </a:t>
            </a:r>
            <a:r>
              <a:rPr lang="ro-RO" sz="2000" b="1" dirty="0"/>
              <a:t>Cerere de</a:t>
            </a:r>
            <a:r>
              <a:rPr lang="en-US" sz="2000" b="1" dirty="0"/>
              <a:t> </a:t>
            </a:r>
            <a:r>
              <a:rPr lang="en-US" sz="2000" b="1" dirty="0" err="1"/>
              <a:t>finanțare</a:t>
            </a:r>
            <a:r>
              <a:rPr lang="en-US" sz="2000" b="1" dirty="0"/>
              <a:t> </a:t>
            </a:r>
            <a:r>
              <a:rPr lang="ro-RO" sz="2000" b="1" dirty="0"/>
              <a:t>depusă</a:t>
            </a:r>
          </a:p>
          <a:p>
            <a:pPr lvl="0">
              <a:spcBef>
                <a:spcPct val="0"/>
              </a:spcBef>
            </a:pPr>
            <a:r>
              <a:rPr kumimoji="0" lang="ro-RO" sz="2000" b="1" i="0" u="none" strike="noStrike" kern="1200" spc="0" normalizeH="0" noProof="0" dirty="0" smtClean="0">
                <a:ln>
                  <a:noFill/>
                </a:ln>
                <a:solidFill>
                  <a:schemeClr val="tx1">
                    <a:lumMod val="95000"/>
                    <a:lumOff val="5000"/>
                  </a:schemeClr>
                </a:solidFill>
                <a:effectLst/>
                <a:uLnTx/>
                <a:uFillTx/>
                <a:latin typeface="+mj-lt"/>
                <a:ea typeface="+mj-ea"/>
                <a:cs typeface="+mj-cs"/>
              </a:rPr>
              <a:t>Valoare</a:t>
            </a:r>
            <a:r>
              <a:rPr kumimoji="0" lang="ro-RO" sz="20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kumimoji="0" lang="ro-RO" sz="2000" b="1" i="0" u="none" strike="noStrike" kern="1200" cap="small" spc="0" normalizeH="0" baseline="0" noProof="0" dirty="0">
                <a:ln>
                  <a:noFill/>
                </a:ln>
                <a:solidFill>
                  <a:schemeClr val="tx1">
                    <a:lumMod val="95000"/>
                    <a:lumOff val="5000"/>
                  </a:schemeClr>
                </a:solidFill>
                <a:effectLst/>
                <a:uLnTx/>
                <a:uFillTx/>
                <a:latin typeface="+mj-lt"/>
                <a:ea typeface="+mj-ea"/>
                <a:cs typeface="+mj-cs"/>
              </a:rPr>
              <a:t>7.</a:t>
            </a:r>
            <a:r>
              <a:rPr kumimoji="0" lang="ro-RO" sz="2000" b="1" i="0" u="none" strike="noStrike" kern="1200" cap="small" spc="0" normalizeH="0" noProof="0" dirty="0">
                <a:ln>
                  <a:noFill/>
                </a:ln>
                <a:solidFill>
                  <a:schemeClr val="tx1">
                    <a:lumMod val="95000"/>
                    <a:lumOff val="5000"/>
                  </a:schemeClr>
                </a:solidFill>
                <a:effectLst/>
                <a:uLnTx/>
                <a:uFillTx/>
                <a:latin typeface="+mj-lt"/>
                <a:ea typeface="+mj-ea"/>
                <a:cs typeface="+mj-cs"/>
              </a:rPr>
              <a:t>341.059,78  </a:t>
            </a:r>
            <a:r>
              <a:rPr kumimoji="0" lang="ro-RO" sz="2000" b="1" i="0" u="none" strike="noStrike" kern="1200" spc="0" normalizeH="0" noProof="0" dirty="0">
                <a:ln>
                  <a:noFill/>
                </a:ln>
                <a:solidFill>
                  <a:schemeClr val="tx1">
                    <a:lumMod val="95000"/>
                    <a:lumOff val="5000"/>
                  </a:schemeClr>
                </a:solidFill>
                <a:effectLst/>
                <a:uLnTx/>
                <a:uFillTx/>
                <a:latin typeface="+mj-lt"/>
                <a:ea typeface="+mj-ea"/>
                <a:cs typeface="+mj-cs"/>
              </a:rPr>
              <a:t>euro</a:t>
            </a:r>
            <a:endParaRPr kumimoji="0" lang="en-US" sz="2000" b="1" i="0" u="none" strike="noStrike" kern="1200" spc="0" normalizeH="0" noProof="0" dirty="0">
              <a:ln>
                <a:noFill/>
              </a:ln>
              <a:solidFill>
                <a:schemeClr val="tx1">
                  <a:lumMod val="95000"/>
                  <a:lumOff val="5000"/>
                </a:schemeClr>
              </a:solidFill>
              <a:effectLst/>
              <a:uLnTx/>
              <a:uFillTx/>
              <a:latin typeface="+mj-lt"/>
              <a:ea typeface="+mj-ea"/>
              <a:cs typeface="+mj-cs"/>
            </a:endParaRPr>
          </a:p>
        </p:txBody>
      </p:sp>
      <p:sp>
        <p:nvSpPr>
          <p:cNvPr id="9" name="Titlu 1">
            <a:extLst>
              <a:ext uri="{FF2B5EF4-FFF2-40B4-BE49-F238E27FC236}">
                <a16:creationId xmlns:a16="http://schemas.microsoft.com/office/drawing/2014/main" xmlns="" id="{AD35C8A8-A6EA-4035-B0C6-D00B763763C5}"/>
              </a:ext>
            </a:extLst>
          </p:cNvPr>
          <p:cNvSpPr txBox="1">
            <a:spLocks/>
          </p:cNvSpPr>
          <p:nvPr/>
        </p:nvSpPr>
        <p:spPr>
          <a:xfrm>
            <a:off x="8610600" y="1371600"/>
            <a:ext cx="2971800" cy="4572000"/>
          </a:xfrm>
          <a:prstGeom prst="rect">
            <a:avLst/>
          </a:prstGeom>
        </p:spPr>
        <p:txBody>
          <a:bodyPr vert="horz" lIns="91440" tIns="45720" rIns="91440" bIns="45720" rtlCol="0" anchor="b">
            <a:noAutofit/>
          </a:bodyPr>
          <a:lstStyle/>
          <a:p>
            <a:pPr lvl="0">
              <a:buFont typeface="Arial" pitchFamily="34" charset="0"/>
              <a:buChar char="•"/>
            </a:pPr>
            <a:r>
              <a:rPr lang="en-US" dirty="0" err="1" smtClean="0"/>
              <a:t>reamenajarea</a:t>
            </a:r>
            <a:r>
              <a:rPr lang="en-US" dirty="0" smtClean="0"/>
              <a:t> </a:t>
            </a:r>
            <a:r>
              <a:rPr lang="en-US" dirty="0" err="1" smtClean="0"/>
              <a:t>integrala</a:t>
            </a:r>
            <a:r>
              <a:rPr lang="en-US" dirty="0" smtClean="0"/>
              <a:t> a </a:t>
            </a:r>
            <a:r>
              <a:rPr lang="en-US" dirty="0" err="1" smtClean="0"/>
              <a:t>zonei</a:t>
            </a:r>
            <a:r>
              <a:rPr lang="en-US" dirty="0" smtClean="0"/>
              <a:t>, </a:t>
            </a:r>
          </a:p>
          <a:p>
            <a:pPr lvl="0">
              <a:buFont typeface="Arial" pitchFamily="34" charset="0"/>
              <a:buChar char="•"/>
            </a:pPr>
            <a:endParaRPr lang="en-US" dirty="0" smtClean="0"/>
          </a:p>
          <a:p>
            <a:pPr lvl="0">
              <a:buFont typeface="Arial" pitchFamily="34" charset="0"/>
              <a:buChar char="•"/>
            </a:pPr>
            <a:r>
              <a:rPr lang="en-US" dirty="0" err="1" smtClean="0"/>
              <a:t>amplasarea</a:t>
            </a:r>
            <a:r>
              <a:rPr lang="en-US" dirty="0" smtClean="0"/>
              <a:t> de </a:t>
            </a:r>
            <a:r>
              <a:rPr lang="en-US" dirty="0" err="1" smtClean="0"/>
              <a:t>mobilier</a:t>
            </a:r>
            <a:r>
              <a:rPr lang="en-US" dirty="0" smtClean="0"/>
              <a:t> urban, </a:t>
            </a:r>
          </a:p>
          <a:p>
            <a:pPr lvl="0">
              <a:buFont typeface="Arial" pitchFamily="34" charset="0"/>
              <a:buChar char="•"/>
            </a:pPr>
            <a:endParaRPr lang="en-US" dirty="0" smtClean="0"/>
          </a:p>
          <a:p>
            <a:pPr lvl="0">
              <a:buFont typeface="Arial" pitchFamily="34" charset="0"/>
              <a:buChar char="•"/>
            </a:pPr>
            <a:r>
              <a:rPr lang="en-US" dirty="0" err="1" smtClean="0"/>
              <a:t>refacerea</a:t>
            </a:r>
            <a:r>
              <a:rPr lang="en-US" dirty="0" smtClean="0"/>
              <a:t> </a:t>
            </a:r>
            <a:r>
              <a:rPr lang="en-US" dirty="0" err="1" smtClean="0"/>
              <a:t>iluminatului</a:t>
            </a:r>
            <a:r>
              <a:rPr lang="en-US" dirty="0" smtClean="0"/>
              <a:t> public </a:t>
            </a:r>
          </a:p>
          <a:p>
            <a:pPr lvl="0">
              <a:buFont typeface="Arial" pitchFamily="34" charset="0"/>
              <a:buChar char="•"/>
            </a:pPr>
            <a:endParaRPr lang="en-US" dirty="0" smtClean="0"/>
          </a:p>
          <a:p>
            <a:pPr lvl="0">
              <a:buFont typeface="Arial" pitchFamily="34" charset="0"/>
              <a:buChar char="•"/>
            </a:pPr>
            <a:r>
              <a:rPr lang="en-US" dirty="0" err="1" smtClean="0"/>
              <a:t>plantarea</a:t>
            </a:r>
            <a:r>
              <a:rPr lang="en-US" dirty="0" smtClean="0"/>
              <a:t> de </a:t>
            </a:r>
            <a:r>
              <a:rPr lang="en-US" dirty="0" err="1" smtClean="0"/>
              <a:t>vegetatie</a:t>
            </a:r>
            <a:r>
              <a:rPr lang="en-US" dirty="0" smtClean="0"/>
              <a:t> </a:t>
            </a:r>
            <a:r>
              <a:rPr lang="en-US" dirty="0" err="1" smtClean="0"/>
              <a:t>joasa</a:t>
            </a:r>
            <a:r>
              <a:rPr lang="en-US" dirty="0" smtClean="0"/>
              <a:t>, </a:t>
            </a:r>
            <a:r>
              <a:rPr lang="en-US" dirty="0" err="1" smtClean="0"/>
              <a:t>medie</a:t>
            </a:r>
            <a:r>
              <a:rPr lang="en-US" dirty="0" smtClean="0"/>
              <a:t> </a:t>
            </a:r>
            <a:r>
              <a:rPr lang="en-US" dirty="0" err="1" smtClean="0"/>
              <a:t>si</a:t>
            </a:r>
            <a:r>
              <a:rPr lang="en-US" dirty="0" smtClean="0"/>
              <a:t> </a:t>
            </a:r>
            <a:r>
              <a:rPr lang="en-US" dirty="0" err="1" smtClean="0"/>
              <a:t>inalta</a:t>
            </a:r>
            <a:endParaRPr lang="en-US" dirty="0" smtClean="0"/>
          </a:p>
          <a:p>
            <a:pPr lvl="0">
              <a:buFont typeface="Arial" pitchFamily="34" charset="0"/>
              <a:buChar char="•"/>
            </a:pPr>
            <a:endParaRPr lang="en-US" dirty="0" smtClean="0"/>
          </a:p>
          <a:p>
            <a:pPr lvl="0">
              <a:buFont typeface="Arial" pitchFamily="34" charset="0"/>
              <a:buChar char="•"/>
            </a:pPr>
            <a:r>
              <a:rPr lang="en-US" dirty="0" smtClean="0"/>
              <a:t> </a:t>
            </a:r>
            <a:r>
              <a:rPr lang="en-US" dirty="0" err="1" smtClean="0"/>
              <a:t>spatiile</a:t>
            </a:r>
            <a:r>
              <a:rPr lang="en-US" dirty="0" smtClean="0"/>
              <a:t> </a:t>
            </a:r>
            <a:r>
              <a:rPr lang="en-US" dirty="0" err="1" smtClean="0"/>
              <a:t>vor</a:t>
            </a:r>
            <a:r>
              <a:rPr lang="en-US" dirty="0" smtClean="0"/>
              <a:t> </a:t>
            </a:r>
            <a:r>
              <a:rPr lang="en-US" dirty="0" err="1" smtClean="0"/>
              <a:t>fi</a:t>
            </a:r>
            <a:r>
              <a:rPr lang="en-US" dirty="0" smtClean="0"/>
              <a:t> </a:t>
            </a:r>
            <a:r>
              <a:rPr lang="en-US" dirty="0" err="1" smtClean="0"/>
              <a:t>destinate</a:t>
            </a:r>
            <a:r>
              <a:rPr lang="en-US" dirty="0" smtClean="0"/>
              <a:t> strict </a:t>
            </a:r>
            <a:r>
              <a:rPr lang="en-US" dirty="0" err="1" smtClean="0"/>
              <a:t>pietonilor</a:t>
            </a:r>
            <a:r>
              <a:rPr lang="en-US" dirty="0" smtClean="0"/>
              <a:t> </a:t>
            </a:r>
            <a:r>
              <a:rPr lang="en-US" dirty="0" err="1" smtClean="0"/>
              <a:t>si</a:t>
            </a:r>
            <a:r>
              <a:rPr lang="en-US" dirty="0" smtClean="0"/>
              <a:t> </a:t>
            </a:r>
            <a:r>
              <a:rPr lang="en-US" dirty="0" err="1" smtClean="0"/>
              <a:t>biciclistilor</a:t>
            </a:r>
            <a:r>
              <a:rPr lang="en-US" dirty="0" smtClean="0"/>
              <a:t> </a:t>
            </a:r>
            <a:r>
              <a:rPr lang="en-US" dirty="0" err="1" smtClean="0"/>
              <a:t>sau</a:t>
            </a:r>
            <a:r>
              <a:rPr lang="en-US" dirty="0" smtClean="0"/>
              <a:t> </a:t>
            </a:r>
            <a:r>
              <a:rPr lang="en-US" dirty="0" err="1" smtClean="0"/>
              <a:t>amenajate</a:t>
            </a:r>
            <a:r>
              <a:rPr lang="en-US" dirty="0" smtClean="0"/>
              <a:t> ca </a:t>
            </a:r>
            <a:r>
              <a:rPr lang="en-US" dirty="0" err="1" smtClean="0"/>
              <a:t>si</a:t>
            </a:r>
            <a:r>
              <a:rPr lang="en-US" dirty="0" smtClean="0"/>
              <a:t> </a:t>
            </a:r>
            <a:r>
              <a:rPr lang="en-US" dirty="0" err="1" smtClean="0"/>
              <a:t>spatii</a:t>
            </a:r>
            <a:r>
              <a:rPr lang="en-US" dirty="0" smtClean="0"/>
              <a:t> </a:t>
            </a:r>
            <a:r>
              <a:rPr lang="en-US" dirty="0" err="1" smtClean="0"/>
              <a:t>verzi</a:t>
            </a:r>
            <a:endParaRPr lang="en-US" dirty="0"/>
          </a:p>
        </p:txBody>
      </p:sp>
    </p:spTree>
    <p:extLst>
      <p:ext uri="{BB962C8B-B14F-4D97-AF65-F5344CB8AC3E}">
        <p14:creationId xmlns="" xmlns:p14="http://schemas.microsoft.com/office/powerpoint/2010/main" val="2482250135"/>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11887200" cy="715962"/>
          </a:xfrm>
        </p:spPr>
        <p:txBody>
          <a:bodyPr>
            <a:noAutofit/>
          </a:bodyPr>
          <a:lstStyle/>
          <a:p>
            <a:r>
              <a:rPr lang="ro-RO" sz="2400" b="1" dirty="0" smtClean="0">
                <a:solidFill>
                  <a:schemeClr val="tx1"/>
                </a:solidFill>
              </a:rPr>
              <a:t>CITY WALK: </a:t>
            </a:r>
            <a:r>
              <a:rPr lang="en-US" sz="2400" b="1" dirty="0" smtClean="0">
                <a:solidFill>
                  <a:schemeClr val="tx1"/>
                </a:solidFill>
              </a:rPr>
              <a:t>PLAN DE SPRIJINIRE A PIETONALIZARII</a:t>
            </a:r>
            <a:endParaRPr lang="en-US" sz="2400" b="1" dirty="0">
              <a:solidFill>
                <a:schemeClr val="tx1"/>
              </a:solidFill>
            </a:endParaRPr>
          </a:p>
        </p:txBody>
      </p:sp>
      <p:graphicFrame>
        <p:nvGraphicFramePr>
          <p:cNvPr id="5" name="Content Placeholder 3"/>
          <p:cNvGraphicFramePr>
            <a:graphicFrameLocks noGrp="1"/>
          </p:cNvGraphicFramePr>
          <p:nvPr>
            <p:ph idx="1"/>
          </p:nvPr>
        </p:nvGraphicFramePr>
        <p:xfrm>
          <a:off x="609600" y="1447800"/>
          <a:ext cx="10972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4"/>
          <p:cNvSpPr txBox="1">
            <a:spLocks/>
          </p:cNvSpPr>
          <p:nvPr/>
        </p:nvSpPr>
        <p:spPr>
          <a:xfrm>
            <a:off x="838200" y="5638800"/>
            <a:ext cx="10820399" cy="680557"/>
          </a:xfrm>
          <a:prstGeom prst="rect">
            <a:avLst/>
          </a:prstGeom>
        </p:spPr>
        <p:txBody>
          <a:bodyPr vert="horz" anchor="b">
            <a:noAutofit/>
          </a:bodyPr>
          <a:lstStyle/>
          <a:p>
            <a:pPr lvl="0">
              <a:spcBef>
                <a:spcPct val="0"/>
              </a:spcBef>
            </a:pPr>
            <a:endParaRPr lang="ro-RO" sz="2200" cap="small" dirty="0">
              <a:solidFill>
                <a:schemeClr val="tx1">
                  <a:lumMod val="95000"/>
                  <a:lumOff val="5000"/>
                </a:schemeClr>
              </a:solidFill>
              <a:latin typeface="+mj-lt"/>
              <a:ea typeface="+mj-ea"/>
              <a:cs typeface="+mj-cs"/>
            </a:endParaRPr>
          </a:p>
          <a:p>
            <a:pPr lvl="0">
              <a:spcBef>
                <a:spcPct val="0"/>
              </a:spcBef>
            </a:pPr>
            <a:r>
              <a:rPr lang="en-US" sz="2200" b="1" dirty="0" err="1" smtClean="0">
                <a:solidFill>
                  <a:schemeClr val="tx1">
                    <a:lumMod val="95000"/>
                    <a:lumOff val="5000"/>
                  </a:schemeClr>
                </a:solidFill>
                <a:latin typeface="+mj-lt"/>
                <a:ea typeface="+mj-ea"/>
                <a:cs typeface="+mj-cs"/>
              </a:rPr>
              <a:t>Stadiu</a:t>
            </a:r>
            <a:r>
              <a:rPr lang="en-US" sz="2200" b="1" dirty="0" smtClean="0">
                <a:solidFill>
                  <a:schemeClr val="tx1">
                    <a:lumMod val="95000"/>
                    <a:lumOff val="5000"/>
                  </a:schemeClr>
                </a:solidFill>
                <a:latin typeface="+mj-lt"/>
                <a:ea typeface="+mj-ea"/>
                <a:cs typeface="+mj-cs"/>
              </a:rPr>
              <a:t>:</a:t>
            </a:r>
            <a:r>
              <a:rPr lang="en-US" sz="2200" b="1" dirty="0" smtClean="0"/>
              <a:t> </a:t>
            </a:r>
            <a:r>
              <a:rPr lang="en-US" sz="2400" b="1" dirty="0" smtClean="0"/>
              <a:t>Contract de </a:t>
            </a:r>
            <a:r>
              <a:rPr lang="en-US" sz="2400" b="1" dirty="0" err="1" smtClean="0"/>
              <a:t>finantare</a:t>
            </a:r>
            <a:r>
              <a:rPr lang="en-US" sz="2400" b="1" dirty="0" smtClean="0"/>
              <a:t> </a:t>
            </a:r>
            <a:r>
              <a:rPr lang="en-US" sz="2400" b="1" dirty="0" err="1" smtClean="0"/>
              <a:t>semnat</a:t>
            </a:r>
            <a:endParaRPr lang="ro-RO" sz="2200" b="1" dirty="0"/>
          </a:p>
          <a:p>
            <a:pPr>
              <a:spcBef>
                <a:spcPct val="0"/>
              </a:spcBef>
            </a:pP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Valoare</a:t>
            </a:r>
            <a:r>
              <a:rPr lang="ro-RO" sz="2200" b="1" dirty="0" smtClean="0">
                <a:solidFill>
                  <a:schemeClr val="tx1">
                    <a:lumMod val="95000"/>
                    <a:lumOff val="5000"/>
                  </a:schemeClr>
                </a:solidFill>
                <a:latin typeface="+mj-lt"/>
                <a:ea typeface="+mj-ea"/>
                <a:cs typeface="+mj-cs"/>
              </a:rPr>
              <a:t>: 151.250,00 euro</a:t>
            </a:r>
            <a:endParaRPr kumimoji="0" lang="en-US" sz="2200" b="1" i="0" u="none" strike="noStrike" kern="1200"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73074"/>
          </a:xfrm>
        </p:spPr>
        <p:txBody>
          <a:bodyPr>
            <a:noAutofit/>
          </a:bodyPr>
          <a:lstStyle/>
          <a:p>
            <a:r>
              <a:rPr lang="en-US" sz="2400" b="1" dirty="0" smtClean="0">
                <a:solidFill>
                  <a:schemeClr val="tx1"/>
                </a:solidFill>
              </a:rPr>
              <a:t>PROIECT INTEGRAT PIETONAL SI PISTE DE BICICLETE</a:t>
            </a:r>
            <a:endParaRPr lang="en-US" sz="2400" b="1" dirty="0">
              <a:solidFill>
                <a:schemeClr val="tx1"/>
              </a:solidFill>
            </a:endParaRPr>
          </a:p>
        </p:txBody>
      </p:sp>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1"/>
            <p:extLst>
              <p:ext uri="{D42A27DB-BD31-4B8C-83A1-F6EECF244321}">
                <p14:modId xmlns="" xmlns:p14="http://schemas.microsoft.com/office/powerpoint/2010/main" val="660231118"/>
              </p:ext>
            </p:extLst>
          </p:nvPr>
        </p:nvGraphicFramePr>
        <p:xfrm>
          <a:off x="685800" y="1600200"/>
          <a:ext cx="11125200" cy="3894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4"/>
          <p:cNvSpPr txBox="1">
            <a:spLocks/>
          </p:cNvSpPr>
          <p:nvPr/>
        </p:nvSpPr>
        <p:spPr>
          <a:xfrm>
            <a:off x="838200" y="5782002"/>
            <a:ext cx="10820399" cy="680557"/>
          </a:xfrm>
          <a:prstGeom prst="rect">
            <a:avLst/>
          </a:prstGeom>
        </p:spPr>
        <p:txBody>
          <a:bodyPr vert="horz" anchor="b">
            <a:noAutofit/>
          </a:bodyPr>
          <a:lstStyle/>
          <a:p>
            <a:pPr lvl="0">
              <a:spcBef>
                <a:spcPct val="0"/>
              </a:spcBef>
            </a:pPr>
            <a:endParaRPr lang="ro-RO" sz="2200" cap="small" dirty="0">
              <a:solidFill>
                <a:schemeClr val="tx1">
                  <a:lumMod val="95000"/>
                  <a:lumOff val="5000"/>
                </a:schemeClr>
              </a:solidFill>
              <a:latin typeface="+mj-lt"/>
              <a:ea typeface="+mj-ea"/>
              <a:cs typeface="+mj-cs"/>
            </a:endParaRPr>
          </a:p>
          <a:p>
            <a:pPr lvl="0">
              <a:spcBef>
                <a:spcPct val="0"/>
              </a:spcBef>
            </a:pPr>
            <a:r>
              <a:rPr lang="en-US" sz="2200" b="1" dirty="0" err="1" smtClean="0">
                <a:solidFill>
                  <a:schemeClr val="tx1">
                    <a:lumMod val="95000"/>
                    <a:lumOff val="5000"/>
                  </a:schemeClr>
                </a:solidFill>
                <a:latin typeface="+mj-lt"/>
                <a:ea typeface="+mj-ea"/>
                <a:cs typeface="+mj-cs"/>
              </a:rPr>
              <a:t>Stadiu</a:t>
            </a:r>
            <a:r>
              <a:rPr lang="en-US" sz="2200" b="1" dirty="0" smtClean="0">
                <a:solidFill>
                  <a:schemeClr val="tx1">
                    <a:lumMod val="95000"/>
                    <a:lumOff val="5000"/>
                  </a:schemeClr>
                </a:solidFill>
                <a:latin typeface="+mj-lt"/>
                <a:ea typeface="+mj-ea"/>
                <a:cs typeface="+mj-cs"/>
              </a:rPr>
              <a:t>:</a:t>
            </a:r>
            <a:r>
              <a:rPr lang="en-US" sz="2200" b="1" dirty="0" smtClean="0"/>
              <a:t> </a:t>
            </a:r>
            <a:r>
              <a:rPr lang="ro-RO" sz="2400" b="1" dirty="0" smtClean="0"/>
              <a:t>Cerere de</a:t>
            </a:r>
            <a:r>
              <a:rPr lang="en-US" sz="2400" b="1" dirty="0" smtClean="0"/>
              <a:t> </a:t>
            </a:r>
            <a:r>
              <a:rPr lang="en-US" sz="2400" b="1" dirty="0" err="1" smtClean="0"/>
              <a:t>finanțare</a:t>
            </a:r>
            <a:r>
              <a:rPr lang="en-US" sz="2400" b="1" dirty="0" smtClean="0"/>
              <a:t> in </a:t>
            </a:r>
            <a:r>
              <a:rPr lang="en-US" sz="2400" b="1" dirty="0" err="1" smtClean="0"/>
              <a:t>pregatire</a:t>
            </a:r>
            <a:endParaRPr lang="ro-RO" sz="2200" b="1" dirty="0"/>
          </a:p>
          <a:p>
            <a:pPr lvl="0">
              <a:spcBef>
                <a:spcPct val="0"/>
              </a:spcBef>
            </a:pP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Valoare:  </a:t>
            </a:r>
            <a:r>
              <a:rPr kumimoji="0" lang="en-US"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7</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a:t>
            </a:r>
            <a:r>
              <a:rPr lang="en-US" sz="2200" b="1" dirty="0" smtClean="0">
                <a:solidFill>
                  <a:schemeClr val="tx1">
                    <a:lumMod val="95000"/>
                    <a:lumOff val="5000"/>
                  </a:schemeClr>
                </a:solidFill>
                <a:latin typeface="+mj-lt"/>
                <a:ea typeface="+mj-ea"/>
                <a:cs typeface="+mj-cs"/>
              </a:rPr>
              <a:t>502</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a:t>
            </a:r>
            <a:r>
              <a:rPr kumimoji="0" lang="en-US"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746</a:t>
            </a:r>
            <a:r>
              <a:rPr kumimoji="0" lang="ro-RO" sz="2200" b="1" i="0" u="none" strike="noStrike" kern="1200" spc="0" normalizeH="0" baseline="0" noProof="0" dirty="0" smtClean="0">
                <a:ln>
                  <a:noFill/>
                </a:ln>
                <a:solidFill>
                  <a:schemeClr val="tx1">
                    <a:lumMod val="95000"/>
                    <a:lumOff val="5000"/>
                  </a:schemeClr>
                </a:solidFill>
                <a:effectLst/>
                <a:uLnTx/>
                <a:uFillTx/>
                <a:latin typeface="+mj-lt"/>
                <a:ea typeface="+mj-ea"/>
                <a:cs typeface="+mj-cs"/>
              </a:rPr>
              <a:t> </a:t>
            </a:r>
            <a:r>
              <a:rPr kumimoji="0" lang="ro-RO" sz="2200" b="1" i="0" u="none" strike="noStrike" kern="1200" spc="0" normalizeH="0" baseline="0" noProof="0" dirty="0">
                <a:ln>
                  <a:noFill/>
                </a:ln>
                <a:solidFill>
                  <a:schemeClr val="tx1">
                    <a:lumMod val="95000"/>
                    <a:lumOff val="5000"/>
                  </a:schemeClr>
                </a:solidFill>
                <a:effectLst/>
                <a:uLnTx/>
                <a:uFillTx/>
                <a:latin typeface="+mj-lt"/>
                <a:ea typeface="+mj-ea"/>
                <a:cs typeface="+mj-cs"/>
              </a:rPr>
              <a:t>euro</a:t>
            </a:r>
            <a:endParaRPr kumimoji="0" lang="en-US" sz="2200" b="1" i="0" u="none" strike="noStrike" kern="1200"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1213996960"/>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2. </a:t>
            </a:r>
            <a:r>
              <a:rPr lang="en-US" b="1" dirty="0" smtClean="0">
                <a:solidFill>
                  <a:schemeClr val="tx1"/>
                </a:solidFill>
              </a:rPr>
              <a:t>S</a:t>
            </a:r>
            <a:r>
              <a:rPr lang="ro-RO" b="1" dirty="0" smtClean="0">
                <a:solidFill>
                  <a:schemeClr val="tx1"/>
                </a:solidFill>
              </a:rPr>
              <a:t>ANATATE</a:t>
            </a:r>
            <a:endParaRPr lang="en-US" b="1" dirty="0">
              <a:solidFill>
                <a:schemeClr val="tx1"/>
              </a:solidFill>
            </a:endParaRPr>
          </a:p>
        </p:txBody>
      </p:sp>
      <p:sp>
        <p:nvSpPr>
          <p:cNvPr id="4" name="Freeform 14"/>
          <p:cNvSpPr>
            <a:spLocks/>
          </p:cNvSpPr>
          <p:nvPr/>
        </p:nvSpPr>
        <p:spPr bwMode="auto">
          <a:xfrm>
            <a:off x="2057400" y="2133600"/>
            <a:ext cx="8001000" cy="3505200"/>
          </a:xfrm>
          <a:custGeom>
            <a:avLst/>
            <a:gdLst>
              <a:gd name="T0" fmla="*/ 0 w 2304"/>
              <a:gd name="T1" fmla="*/ 425 h 818"/>
              <a:gd name="T2" fmla="*/ 612 w 2304"/>
              <a:gd name="T3" fmla="*/ 425 h 818"/>
              <a:gd name="T4" fmla="*/ 618 w 2304"/>
              <a:gd name="T5" fmla="*/ 433 h 818"/>
              <a:gd name="T6" fmla="*/ 628 w 2304"/>
              <a:gd name="T7" fmla="*/ 454 h 818"/>
              <a:gd name="T8" fmla="*/ 649 w 2304"/>
              <a:gd name="T9" fmla="*/ 423 h 818"/>
              <a:gd name="T10" fmla="*/ 670 w 2304"/>
              <a:gd name="T11" fmla="*/ 320 h 818"/>
              <a:gd name="T12" fmla="*/ 694 w 2304"/>
              <a:gd name="T13" fmla="*/ 513 h 818"/>
              <a:gd name="T14" fmla="*/ 713 w 2304"/>
              <a:gd name="T15" fmla="*/ 383 h 818"/>
              <a:gd name="T16" fmla="*/ 732 w 2304"/>
              <a:gd name="T17" fmla="*/ 425 h 818"/>
              <a:gd name="T18" fmla="*/ 1127 w 2304"/>
              <a:gd name="T19" fmla="*/ 425 h 818"/>
              <a:gd name="T20" fmla="*/ 1135 w 2304"/>
              <a:gd name="T21" fmla="*/ 412 h 818"/>
              <a:gd name="T22" fmla="*/ 1152 w 2304"/>
              <a:gd name="T23" fmla="*/ 379 h 818"/>
              <a:gd name="T24" fmla="*/ 1185 w 2304"/>
              <a:gd name="T25" fmla="*/ 429 h 818"/>
              <a:gd name="T26" fmla="*/ 1222 w 2304"/>
              <a:gd name="T27" fmla="*/ 667 h 818"/>
              <a:gd name="T28" fmla="*/ 1257 w 2304"/>
              <a:gd name="T29" fmla="*/ 209 h 818"/>
              <a:gd name="T30" fmla="*/ 1289 w 2304"/>
              <a:gd name="T31" fmla="*/ 492 h 818"/>
              <a:gd name="T32" fmla="*/ 1318 w 2304"/>
              <a:gd name="T33" fmla="*/ 425 h 818"/>
              <a:gd name="T34" fmla="*/ 1795 w 2304"/>
              <a:gd name="T35" fmla="*/ 425 h 818"/>
              <a:gd name="T36" fmla="*/ 1803 w 2304"/>
              <a:gd name="T37" fmla="*/ 413 h 818"/>
              <a:gd name="T38" fmla="*/ 1815 w 2304"/>
              <a:gd name="T39" fmla="*/ 355 h 818"/>
              <a:gd name="T40" fmla="*/ 1859 w 2304"/>
              <a:gd name="T41" fmla="*/ 397 h 818"/>
              <a:gd name="T42" fmla="*/ 1892 w 2304"/>
              <a:gd name="T43" fmla="*/ 1 h 818"/>
              <a:gd name="T44" fmla="*/ 1944 w 2304"/>
              <a:gd name="T45" fmla="*/ 818 h 818"/>
              <a:gd name="T46" fmla="*/ 1974 w 2304"/>
              <a:gd name="T47" fmla="*/ 415 h 818"/>
              <a:gd name="T48" fmla="*/ 2014 w 2304"/>
              <a:gd name="T49" fmla="*/ 482 h 818"/>
              <a:gd name="T50" fmla="*/ 2052 w 2304"/>
              <a:gd name="T51" fmla="*/ 299 h 818"/>
              <a:gd name="T52" fmla="*/ 2078 w 2304"/>
              <a:gd name="T53" fmla="*/ 394 h 818"/>
              <a:gd name="T54" fmla="*/ 2095 w 2304"/>
              <a:gd name="T55" fmla="*/ 415 h 818"/>
              <a:gd name="T56" fmla="*/ 2304 w 2304"/>
              <a:gd name="T57" fmla="*/ 415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04" h="818">
                <a:moveTo>
                  <a:pt x="0" y="425"/>
                </a:moveTo>
                <a:cubicBezTo>
                  <a:pt x="5" y="425"/>
                  <a:pt x="612" y="425"/>
                  <a:pt x="612" y="425"/>
                </a:cubicBezTo>
                <a:cubicBezTo>
                  <a:pt x="616" y="425"/>
                  <a:pt x="617" y="429"/>
                  <a:pt x="618" y="433"/>
                </a:cubicBezTo>
                <a:cubicBezTo>
                  <a:pt x="618" y="436"/>
                  <a:pt x="623" y="455"/>
                  <a:pt x="628" y="454"/>
                </a:cubicBezTo>
                <a:cubicBezTo>
                  <a:pt x="633" y="452"/>
                  <a:pt x="637" y="409"/>
                  <a:pt x="649" y="423"/>
                </a:cubicBezTo>
                <a:cubicBezTo>
                  <a:pt x="660" y="436"/>
                  <a:pt x="662" y="319"/>
                  <a:pt x="670" y="320"/>
                </a:cubicBezTo>
                <a:cubicBezTo>
                  <a:pt x="678" y="320"/>
                  <a:pt x="687" y="514"/>
                  <a:pt x="694" y="513"/>
                </a:cubicBezTo>
                <a:cubicBezTo>
                  <a:pt x="702" y="512"/>
                  <a:pt x="707" y="382"/>
                  <a:pt x="713" y="383"/>
                </a:cubicBezTo>
                <a:cubicBezTo>
                  <a:pt x="719" y="384"/>
                  <a:pt x="726" y="425"/>
                  <a:pt x="732" y="425"/>
                </a:cubicBezTo>
                <a:cubicBezTo>
                  <a:pt x="737" y="425"/>
                  <a:pt x="1127" y="425"/>
                  <a:pt x="1127" y="425"/>
                </a:cubicBezTo>
                <a:cubicBezTo>
                  <a:pt x="1132" y="424"/>
                  <a:pt x="1134" y="418"/>
                  <a:pt x="1135" y="412"/>
                </a:cubicBezTo>
                <a:cubicBezTo>
                  <a:pt x="1136" y="407"/>
                  <a:pt x="1143" y="376"/>
                  <a:pt x="1152" y="379"/>
                </a:cubicBezTo>
                <a:cubicBezTo>
                  <a:pt x="1160" y="381"/>
                  <a:pt x="1167" y="450"/>
                  <a:pt x="1185" y="429"/>
                </a:cubicBezTo>
                <a:cubicBezTo>
                  <a:pt x="1204" y="407"/>
                  <a:pt x="1209" y="667"/>
                  <a:pt x="1222" y="667"/>
                </a:cubicBezTo>
                <a:cubicBezTo>
                  <a:pt x="1234" y="667"/>
                  <a:pt x="1244" y="207"/>
                  <a:pt x="1257" y="209"/>
                </a:cubicBezTo>
                <a:cubicBezTo>
                  <a:pt x="1269" y="211"/>
                  <a:pt x="1279" y="494"/>
                  <a:pt x="1289" y="492"/>
                </a:cubicBezTo>
                <a:cubicBezTo>
                  <a:pt x="1299" y="490"/>
                  <a:pt x="1310" y="425"/>
                  <a:pt x="1318" y="425"/>
                </a:cubicBezTo>
                <a:cubicBezTo>
                  <a:pt x="1327" y="425"/>
                  <a:pt x="1696" y="425"/>
                  <a:pt x="1795" y="425"/>
                </a:cubicBezTo>
                <a:cubicBezTo>
                  <a:pt x="1800" y="424"/>
                  <a:pt x="1801" y="420"/>
                  <a:pt x="1803" y="413"/>
                </a:cubicBezTo>
                <a:cubicBezTo>
                  <a:pt x="1804" y="407"/>
                  <a:pt x="1806" y="357"/>
                  <a:pt x="1815" y="355"/>
                </a:cubicBezTo>
                <a:cubicBezTo>
                  <a:pt x="1825" y="352"/>
                  <a:pt x="1846" y="456"/>
                  <a:pt x="1859" y="397"/>
                </a:cubicBezTo>
                <a:cubicBezTo>
                  <a:pt x="1872" y="338"/>
                  <a:pt x="1877" y="0"/>
                  <a:pt x="1892" y="1"/>
                </a:cubicBezTo>
                <a:cubicBezTo>
                  <a:pt x="1908" y="2"/>
                  <a:pt x="1929" y="818"/>
                  <a:pt x="1944" y="818"/>
                </a:cubicBezTo>
                <a:cubicBezTo>
                  <a:pt x="1958" y="818"/>
                  <a:pt x="1963" y="471"/>
                  <a:pt x="1974" y="415"/>
                </a:cubicBezTo>
                <a:cubicBezTo>
                  <a:pt x="1986" y="359"/>
                  <a:pt x="2002" y="501"/>
                  <a:pt x="2014" y="482"/>
                </a:cubicBezTo>
                <a:cubicBezTo>
                  <a:pt x="2027" y="463"/>
                  <a:pt x="2041" y="313"/>
                  <a:pt x="2052" y="299"/>
                </a:cubicBezTo>
                <a:cubicBezTo>
                  <a:pt x="2062" y="284"/>
                  <a:pt x="2074" y="383"/>
                  <a:pt x="2078" y="394"/>
                </a:cubicBezTo>
                <a:cubicBezTo>
                  <a:pt x="2082" y="406"/>
                  <a:pt x="2087" y="414"/>
                  <a:pt x="2095" y="415"/>
                </a:cubicBezTo>
                <a:cubicBezTo>
                  <a:pt x="2304" y="415"/>
                  <a:pt x="2304" y="415"/>
                  <a:pt x="2304" y="415"/>
                </a:cubicBezTo>
              </a:path>
            </a:pathLst>
          </a:custGeom>
          <a:noFill/>
          <a:ln w="76200" cap="rnd" cmpd="sng">
            <a:gradFill flip="none" rotWithShape="1">
              <a:gsLst>
                <a:gs pos="0">
                  <a:srgbClr val="69FFFF"/>
                </a:gs>
                <a:gs pos="100000">
                  <a:srgbClr val="27C1BD"/>
                </a:gs>
              </a:gsLst>
              <a:lin ang="0" scaled="1"/>
              <a:tileRect/>
            </a:gradFill>
            <a:headEnd type="oval" w="med" len="med"/>
          </a:ln>
          <a:effectLst>
            <a:outerShdw blurRad="88900" algn="ctr" rotWithShape="0">
              <a:srgbClr val="01FFFF"/>
            </a:outerShdw>
          </a:effectLst>
          <a:extLst>
            <a:ext uri="{909E8E84-426E-40DD-AFC4-6F175D3DCCD1}">
              <a14:hiddenFill xmlns="" xmlns:a14="http://schemas.microsoft.com/office/drawing/2010/main">
                <a:solidFill>
                  <a:srgbClr val="FFFFFF"/>
                </a:solidFill>
              </a14:hiddenFill>
            </a:ext>
          </a:extLst>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lumMod val="50000"/>
                  <a:lumOff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en-US" sz="3600" b="1" dirty="0" smtClean="0">
                <a:solidFill>
                  <a:schemeClr val="tx1"/>
                </a:solidFill>
              </a:rPr>
              <a:t>SANATATE</a:t>
            </a:r>
            <a:endParaRPr lang="en-US" sz="3600" dirty="0"/>
          </a:p>
        </p:txBody>
      </p:sp>
      <p:graphicFrame>
        <p:nvGraphicFramePr>
          <p:cNvPr id="5" name="Content Placeholder 3"/>
          <p:cNvGraphicFramePr>
            <a:graphicFrameLocks/>
          </p:cNvGraphicFramePr>
          <p:nvPr/>
        </p:nvGraphicFramePr>
        <p:xfrm>
          <a:off x="1524000" y="1219200"/>
          <a:ext cx="90678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11379200" cy="758952"/>
          </a:xfrm>
        </p:spPr>
        <p:txBody>
          <a:bodyPr>
            <a:noAutofit/>
          </a:bodyPr>
          <a:lstStyle/>
          <a:p>
            <a:r>
              <a:rPr lang="ro-RO" sz="2800" b="1" dirty="0" smtClean="0">
                <a:solidFill>
                  <a:schemeClr val="tx1"/>
                </a:solidFill>
              </a:rPr>
              <a:t>CREȘTEREA PERFORMANȚEI ENERGETICE A SPITALULUI CLINIC JUDEȚEAN DE URGENȚĂ ORADEA</a:t>
            </a:r>
            <a:endParaRPr lang="en-US" sz="2800" dirty="0">
              <a:solidFill>
                <a:schemeClr val="tx1"/>
              </a:solidFill>
            </a:endParaRPr>
          </a:p>
        </p:txBody>
      </p:sp>
      <p:sp>
        <p:nvSpPr>
          <p:cNvPr id="3" name="Content Placeholder 2"/>
          <p:cNvSpPr>
            <a:spLocks noGrp="1"/>
          </p:cNvSpPr>
          <p:nvPr>
            <p:ph sz="quarter" idx="1"/>
          </p:nvPr>
        </p:nvSpPr>
        <p:spPr>
          <a:xfrm>
            <a:off x="609600" y="1371600"/>
            <a:ext cx="10972800" cy="1828800"/>
          </a:xfrm>
        </p:spPr>
        <p:txBody>
          <a:bodyPr>
            <a:normAutofit fontScale="70000" lnSpcReduction="20000"/>
          </a:bodyPr>
          <a:lstStyle/>
          <a:p>
            <a:r>
              <a:rPr lang="ro-RO" dirty="0" smtClean="0"/>
              <a:t>Reabilitarea termica a anvelopei </a:t>
            </a:r>
            <a:endParaRPr lang="en-US" dirty="0" smtClean="0"/>
          </a:p>
          <a:p>
            <a:r>
              <a:rPr lang="ro-RO" dirty="0" smtClean="0"/>
              <a:t>Reabilitarea sistemului de </a:t>
            </a:r>
            <a:r>
              <a:rPr lang="en-US" dirty="0" err="1" smtClean="0"/>
              <a:t>i</a:t>
            </a:r>
            <a:r>
              <a:rPr lang="ro-RO" dirty="0" smtClean="0"/>
              <a:t>nstalatii de încalzire si ventilatie</a:t>
            </a:r>
            <a:endParaRPr lang="en-US" dirty="0" smtClean="0"/>
          </a:p>
          <a:p>
            <a:r>
              <a:rPr lang="ro-RO" dirty="0" smtClean="0"/>
              <a:t>Reabilitarea sistemului de </a:t>
            </a:r>
            <a:r>
              <a:rPr lang="en-US" dirty="0" err="1" smtClean="0"/>
              <a:t>i</a:t>
            </a:r>
            <a:r>
              <a:rPr lang="ro-RO" dirty="0" smtClean="0"/>
              <a:t>nstalatii sanitare </a:t>
            </a:r>
            <a:endParaRPr lang="en-US" dirty="0" smtClean="0"/>
          </a:p>
          <a:p>
            <a:r>
              <a:rPr lang="ro-RO" dirty="0" smtClean="0"/>
              <a:t>Reabilitarea sistemului de alimentare cu energie electrica si iluminat </a:t>
            </a:r>
            <a:endParaRPr lang="en-US" dirty="0" smtClean="0"/>
          </a:p>
          <a:p>
            <a:r>
              <a:rPr lang="ro-RO" dirty="0" smtClean="0"/>
              <a:t>Înlocuirea ascensorului nr. 1 utilizat pentru transportul hranei pacientilor </a:t>
            </a:r>
            <a:endParaRPr lang="en-US" dirty="0" smtClean="0"/>
          </a:p>
          <a:p>
            <a:r>
              <a:rPr lang="ro-RO" dirty="0" smtClean="0"/>
              <a:t>Echiparea Centralei termice </a:t>
            </a:r>
            <a:endParaRPr lang="en-US" dirty="0"/>
          </a:p>
        </p:txBody>
      </p:sp>
      <p:pic>
        <p:nvPicPr>
          <p:cNvPr id="38914" name="Picture 2" descr="Imagini pentru cresterea eficientei energetice spitalul municipal oradea"/>
          <p:cNvPicPr>
            <a:picLocks noChangeAspect="1" noChangeArrowheads="1"/>
          </p:cNvPicPr>
          <p:nvPr/>
        </p:nvPicPr>
        <p:blipFill>
          <a:blip r:embed="rId2"/>
          <a:srcRect/>
          <a:stretch>
            <a:fillRect/>
          </a:stretch>
        </p:blipFill>
        <p:spPr bwMode="auto">
          <a:xfrm>
            <a:off x="4114800" y="2819400"/>
            <a:ext cx="6400800" cy="2700338"/>
          </a:xfrm>
          <a:prstGeom prst="rect">
            <a:avLst/>
          </a:prstGeom>
          <a:noFill/>
        </p:spPr>
      </p:pic>
      <p:sp>
        <p:nvSpPr>
          <p:cNvPr id="5" name="Title 1"/>
          <p:cNvSpPr txBox="1">
            <a:spLocks/>
          </p:cNvSpPr>
          <p:nvPr/>
        </p:nvSpPr>
        <p:spPr>
          <a:xfrm>
            <a:off x="609600" y="5410200"/>
            <a:ext cx="7620000" cy="914400"/>
          </a:xfrm>
          <a:prstGeom prst="rect">
            <a:avLst/>
          </a:prstGeom>
        </p:spPr>
        <p:txBody>
          <a:bodyPr vert="horz" anchor="b">
            <a:normAutofit/>
          </a:bodyPr>
          <a:lstStyle/>
          <a:p>
            <a:pPr>
              <a:spcBef>
                <a:spcPct val="0"/>
              </a:spcBef>
            </a:pPr>
            <a:r>
              <a:rPr lang="ro-RO" sz="2400" b="1" cap="small" dirty="0" smtClean="0">
                <a:solidFill>
                  <a:schemeClr val="tx1">
                    <a:lumMod val="95000"/>
                    <a:lumOff val="5000"/>
                  </a:schemeClr>
                </a:solidFill>
                <a:latin typeface="+mj-lt"/>
                <a:ea typeface="+mj-ea"/>
                <a:cs typeface="+mj-cs"/>
              </a:rPr>
              <a:t>Valoarea:</a:t>
            </a:r>
            <a:r>
              <a:rPr lang="en-US" sz="2400" b="1" cap="small" dirty="0" smtClean="0">
                <a:solidFill>
                  <a:schemeClr val="tx1">
                    <a:lumMod val="95000"/>
                    <a:lumOff val="5000"/>
                  </a:schemeClr>
                </a:solidFill>
                <a:latin typeface="+mj-lt"/>
                <a:ea typeface="+mj-ea"/>
                <a:cs typeface="+mj-cs"/>
              </a:rPr>
              <a:t> 7.441.518,33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1277600" cy="792162"/>
          </a:xfrm>
        </p:spPr>
        <p:txBody>
          <a:bodyPr>
            <a:noAutofit/>
          </a:bodyPr>
          <a:lstStyle/>
          <a:p>
            <a:r>
              <a:rPr lang="ro-RO" sz="2000" b="1" dirty="0" smtClean="0">
                <a:solidFill>
                  <a:schemeClr val="tx1"/>
                </a:solidFill>
              </a:rPr>
              <a:t>CREȘTEREA PERFORMANȚEI ENERGETICE A SPITALULUI CLINIC JUDEȚEAN DE URGENȚĂ ORADEA</a:t>
            </a:r>
            <a:endParaRPr lang="en-US" sz="2000" dirty="0"/>
          </a:p>
        </p:txBody>
      </p:sp>
      <p:pic>
        <p:nvPicPr>
          <p:cNvPr id="2050" name="Picture 2" descr="C:\Users\guler.ovidiu.PMO\Downloads\JUDETEAN\ACCamera_12.jpg"/>
          <p:cNvPicPr>
            <a:picLocks noGrp="1" noChangeAspect="1" noChangeArrowheads="1"/>
          </p:cNvPicPr>
          <p:nvPr>
            <p:ph sz="quarter" idx="1"/>
          </p:nvPr>
        </p:nvPicPr>
        <p:blipFill>
          <a:blip r:embed="rId2" cstate="print"/>
          <a:srcRect/>
          <a:stretch>
            <a:fillRect/>
          </a:stretch>
        </p:blipFill>
        <p:spPr bwMode="auto">
          <a:xfrm>
            <a:off x="609600" y="1219200"/>
            <a:ext cx="10665392" cy="5334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DEZVOLTARE INTEGRATA</a:t>
            </a:r>
            <a:endParaRPr lang="en-US" b="1" dirty="0">
              <a:solidFill>
                <a:schemeClr val="tx1"/>
              </a:solidFill>
            </a:endParaRPr>
          </a:p>
        </p:txBody>
      </p:sp>
      <p:graphicFrame>
        <p:nvGraphicFramePr>
          <p:cNvPr id="4" name="Content Placeholder 3"/>
          <p:cNvGraphicFramePr>
            <a:graphicFrameLocks noGrp="1"/>
          </p:cNvGraphicFramePr>
          <p:nvPr>
            <p:ph sz="quarter" idx="1"/>
          </p:nvPr>
        </p:nvGraphicFramePr>
        <p:xfrm>
          <a:off x="401638" y="1527175"/>
          <a:ext cx="1133951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9956800" cy="762000"/>
          </a:xfrm>
        </p:spPr>
        <p:txBody>
          <a:bodyPr>
            <a:noAutofit/>
          </a:bodyPr>
          <a:lstStyle/>
          <a:p>
            <a:r>
              <a:rPr lang="ro-RO" sz="2000" b="1" dirty="0" smtClean="0">
                <a:solidFill>
                  <a:schemeClr val="tx1"/>
                </a:solidFill>
              </a:rPr>
              <a:t>CREȘTEREA PERFORMANȚEI ENERGETICE A SPITALULUI CLINIC MUNICIPAL DR. GAVRIL CURTEANU</a:t>
            </a:r>
            <a:endParaRPr lang="en-US" sz="2000" dirty="0">
              <a:solidFill>
                <a:schemeClr val="tx1"/>
              </a:solidFill>
            </a:endParaRPr>
          </a:p>
        </p:txBody>
      </p:sp>
      <p:sp>
        <p:nvSpPr>
          <p:cNvPr id="3" name="Content Placeholder 2"/>
          <p:cNvSpPr>
            <a:spLocks noGrp="1"/>
          </p:cNvSpPr>
          <p:nvPr>
            <p:ph sz="quarter" idx="1"/>
          </p:nvPr>
        </p:nvSpPr>
        <p:spPr>
          <a:xfrm>
            <a:off x="381000" y="1447800"/>
            <a:ext cx="6172200" cy="4038600"/>
          </a:xfrm>
        </p:spPr>
        <p:txBody>
          <a:bodyPr>
            <a:normAutofit fontScale="77500" lnSpcReduction="20000"/>
          </a:bodyPr>
          <a:lstStyle/>
          <a:p>
            <a:pPr lvl="0">
              <a:buNone/>
            </a:pPr>
            <a:r>
              <a:rPr lang="ro-RO" dirty="0" smtClean="0"/>
              <a:t>Doua corpuri de cladire ale Spitalului Clinic Municipal Dr. Gavril Curteanu Oradea vor fi eficientizate din punct de vedere energetic prin urmatoarele interventii:</a:t>
            </a:r>
            <a:endParaRPr lang="en-US" dirty="0" smtClean="0"/>
          </a:p>
          <a:p>
            <a:r>
              <a:rPr lang="ro-RO" sz="2300" dirty="0" smtClean="0"/>
              <a:t>Reabilitarea termica a anvelopei</a:t>
            </a:r>
            <a:endParaRPr lang="en-US" sz="2300" dirty="0" smtClean="0"/>
          </a:p>
          <a:p>
            <a:r>
              <a:rPr lang="ro-RO" sz="2300" dirty="0" smtClean="0"/>
              <a:t>Reabilitarea sistemului de Instalații de încalzire si ventilație</a:t>
            </a:r>
            <a:endParaRPr lang="en-US" sz="2300" dirty="0" smtClean="0"/>
          </a:p>
          <a:p>
            <a:r>
              <a:rPr lang="ro-RO" sz="2300" dirty="0" smtClean="0"/>
              <a:t>Reabilitarea sistemului de Instalații sanitare</a:t>
            </a:r>
            <a:endParaRPr lang="en-US" sz="2300" dirty="0" smtClean="0"/>
          </a:p>
          <a:p>
            <a:r>
              <a:rPr lang="ro-RO" sz="2300" dirty="0" smtClean="0"/>
              <a:t>Reabilitarea sistemului de alimentare cu energie electrica si iluminat</a:t>
            </a:r>
            <a:endParaRPr lang="en-US" sz="2300" dirty="0" smtClean="0"/>
          </a:p>
          <a:p>
            <a:r>
              <a:rPr lang="ro-RO" sz="2300" dirty="0" smtClean="0"/>
              <a:t>Înlocuire ascensoarelor cu unele performante din punct de vedere energetic, din noua generație, care au un consum redus.</a:t>
            </a:r>
            <a:endParaRPr lang="en-US" sz="2300" dirty="0" smtClean="0"/>
          </a:p>
          <a:p>
            <a:r>
              <a:rPr lang="ro-RO" sz="2300" dirty="0" smtClean="0"/>
              <a:t>Echipare Centrala termica cu echipamente specifice producerii apei calde, încalzirii / racirii, ventilarii</a:t>
            </a:r>
            <a:endParaRPr lang="en-US" sz="2300" dirty="0" smtClean="0"/>
          </a:p>
          <a:p>
            <a:endParaRPr lang="en-US" dirty="0"/>
          </a:p>
        </p:txBody>
      </p:sp>
      <p:pic>
        <p:nvPicPr>
          <p:cNvPr id="36866" name="Picture 2" descr="Imagini pentru spitalul municipal oradea"/>
          <p:cNvPicPr>
            <a:picLocks noChangeAspect="1" noChangeArrowheads="1"/>
          </p:cNvPicPr>
          <p:nvPr/>
        </p:nvPicPr>
        <p:blipFill>
          <a:blip r:embed="rId2"/>
          <a:srcRect/>
          <a:stretch>
            <a:fillRect/>
          </a:stretch>
        </p:blipFill>
        <p:spPr bwMode="auto">
          <a:xfrm>
            <a:off x="6553200" y="2110388"/>
            <a:ext cx="5486400" cy="2766412"/>
          </a:xfrm>
          <a:prstGeom prst="rect">
            <a:avLst/>
          </a:prstGeom>
          <a:noFill/>
        </p:spPr>
      </p:pic>
      <p:sp>
        <p:nvSpPr>
          <p:cNvPr id="5" name="Title 1"/>
          <p:cNvSpPr txBox="1">
            <a:spLocks/>
          </p:cNvSpPr>
          <p:nvPr/>
        </p:nvSpPr>
        <p:spPr>
          <a:xfrm>
            <a:off x="609600" y="5410200"/>
            <a:ext cx="7620000" cy="914400"/>
          </a:xfrm>
          <a:prstGeom prst="rect">
            <a:avLst/>
          </a:prstGeom>
        </p:spPr>
        <p:txBody>
          <a:bodyPr vert="horz" anchor="b">
            <a:normAutofit/>
          </a:bodyPr>
          <a:lstStyle/>
          <a:p>
            <a:pPr>
              <a:spcBef>
                <a:spcPct val="0"/>
              </a:spcBef>
            </a:pPr>
            <a:r>
              <a:rPr lang="ro-RO" sz="2400" b="1" cap="small" dirty="0" smtClean="0">
                <a:solidFill>
                  <a:schemeClr val="tx1">
                    <a:lumMod val="95000"/>
                    <a:lumOff val="5000"/>
                  </a:schemeClr>
                </a:solidFill>
                <a:latin typeface="+mj-lt"/>
                <a:ea typeface="+mj-ea"/>
                <a:cs typeface="+mj-cs"/>
              </a:rPr>
              <a:t>Valoarea:</a:t>
            </a:r>
            <a:r>
              <a:rPr lang="en-US" sz="2400" b="1" cap="small" dirty="0" smtClean="0">
                <a:solidFill>
                  <a:schemeClr val="tx1">
                    <a:lumMod val="95000"/>
                    <a:lumOff val="5000"/>
                  </a:schemeClr>
                </a:solidFill>
                <a:latin typeface="+mj-lt"/>
                <a:ea typeface="+mj-ea"/>
                <a:cs typeface="+mj-cs"/>
              </a:rPr>
              <a:t> 7.730.033,28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11734800" cy="868362"/>
          </a:xfrm>
        </p:spPr>
        <p:txBody>
          <a:bodyPr>
            <a:noAutofit/>
          </a:bodyPr>
          <a:lstStyle/>
          <a:p>
            <a:r>
              <a:rPr lang="ro-RO" sz="2000" b="1" dirty="0" smtClean="0">
                <a:solidFill>
                  <a:schemeClr val="tx1"/>
                </a:solidFill>
              </a:rPr>
              <a:t>CREȘTEREA PERFORMANȚEI ENERGETICE A SPITALULUI CLINIC MUNICIPAL DR. GAVRIL CURTEANU</a:t>
            </a:r>
            <a:endParaRPr lang="en-US" sz="1800" dirty="0"/>
          </a:p>
        </p:txBody>
      </p:sp>
      <p:pic>
        <p:nvPicPr>
          <p:cNvPr id="1026" name="Picture 2" descr="C:\Users\guler.ovidiu.PMO\Downloads\MUNICIPAL\ACCamera_6.jpg"/>
          <p:cNvPicPr>
            <a:picLocks noGrp="1" noChangeAspect="1" noChangeArrowheads="1"/>
          </p:cNvPicPr>
          <p:nvPr>
            <p:ph sz="quarter" idx="1"/>
          </p:nvPr>
        </p:nvPicPr>
        <p:blipFill>
          <a:blip r:embed="rId2" cstate="print"/>
          <a:srcRect/>
          <a:stretch>
            <a:fillRect/>
          </a:stretch>
        </p:blipFill>
        <p:spPr bwMode="auto">
          <a:xfrm>
            <a:off x="715566" y="1445580"/>
            <a:ext cx="10054033" cy="502824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chemeClr val="tx1"/>
                </a:solidFill>
              </a:rPr>
              <a:t>EXTINDERE AMBULATOR CORP B </a:t>
            </a:r>
            <a:r>
              <a:rPr lang="en-US" sz="2400" b="1" dirty="0" smtClean="0">
                <a:solidFill>
                  <a:schemeClr val="tx1"/>
                </a:solidFill>
              </a:rPr>
              <a:t>LA </a:t>
            </a:r>
            <a:r>
              <a:rPr lang="en-US" sz="2400" b="1" dirty="0">
                <a:solidFill>
                  <a:schemeClr val="tx1"/>
                </a:solidFill>
              </a:rPr>
              <a:t>SPITALUL CLINIC JUDETEAN DE URGENTA </a:t>
            </a:r>
            <a:r>
              <a:rPr lang="en-US" sz="2400" b="1" dirty="0" smtClean="0">
                <a:solidFill>
                  <a:schemeClr val="tx1"/>
                </a:solidFill>
              </a:rPr>
              <a:t>ORADEA</a:t>
            </a:r>
            <a:endParaRPr lang="en-US" sz="2400" b="1" dirty="0">
              <a:solidFill>
                <a:schemeClr val="tx1"/>
              </a:solidFill>
            </a:endParaRPr>
          </a:p>
        </p:txBody>
      </p:sp>
      <p:sp>
        <p:nvSpPr>
          <p:cNvPr id="3" name="Content Placeholder 2"/>
          <p:cNvSpPr>
            <a:spLocks noGrp="1"/>
          </p:cNvSpPr>
          <p:nvPr>
            <p:ph sz="quarter" idx="1"/>
          </p:nvPr>
        </p:nvSpPr>
        <p:spPr>
          <a:xfrm>
            <a:off x="457200" y="2133600"/>
            <a:ext cx="5160264" cy="3121152"/>
          </a:xfrm>
        </p:spPr>
        <p:txBody>
          <a:bodyPr>
            <a:normAutofit fontScale="62500" lnSpcReduction="20000"/>
          </a:bodyPr>
          <a:lstStyle/>
          <a:p>
            <a:pPr lvl="0">
              <a:buNone/>
            </a:pPr>
            <a:r>
              <a:rPr lang="en-US" dirty="0" err="1" smtClean="0"/>
              <a:t>Prin</a:t>
            </a:r>
            <a:r>
              <a:rPr lang="en-US" dirty="0" smtClean="0"/>
              <a:t> </a:t>
            </a:r>
            <a:r>
              <a:rPr lang="en-US" dirty="0" err="1" smtClean="0"/>
              <a:t>acest</a:t>
            </a:r>
            <a:r>
              <a:rPr lang="en-US" dirty="0" smtClean="0"/>
              <a:t> </a:t>
            </a:r>
            <a:r>
              <a:rPr lang="en-US" dirty="0" err="1" smtClean="0"/>
              <a:t>proiect</a:t>
            </a:r>
            <a:r>
              <a:rPr lang="en-US" dirty="0" smtClean="0"/>
              <a:t> se </a:t>
            </a:r>
            <a:r>
              <a:rPr lang="en-US" dirty="0" err="1" smtClean="0"/>
              <a:t>vor</a:t>
            </a:r>
            <a:r>
              <a:rPr lang="en-US" dirty="0" smtClean="0"/>
              <a:t> </a:t>
            </a:r>
            <a:r>
              <a:rPr lang="en-US" dirty="0" err="1" smtClean="0"/>
              <a:t>construi</a:t>
            </a:r>
            <a:r>
              <a:rPr lang="en-US" dirty="0" smtClean="0"/>
              <a:t>:</a:t>
            </a:r>
          </a:p>
          <a:p>
            <a:pPr lvl="0"/>
            <a:r>
              <a:rPr lang="ro-RO" dirty="0" smtClean="0"/>
              <a:t>nivelul -1 se propune extinderea zonei de acces principal in spital </a:t>
            </a:r>
            <a:endParaRPr lang="en-US" dirty="0" smtClean="0"/>
          </a:p>
          <a:p>
            <a:pPr lvl="0"/>
            <a:r>
              <a:rPr lang="ro-RO" dirty="0" smtClean="0"/>
              <a:t>nivelul 0 se propune amenajarea unei zone de policlinica-ambulator</a:t>
            </a:r>
            <a:endParaRPr lang="en-US" dirty="0" smtClean="0"/>
          </a:p>
          <a:p>
            <a:pPr lvl="0"/>
            <a:r>
              <a:rPr lang="ro-RO" dirty="0" smtClean="0"/>
              <a:t>nivelul +1 se propune de asemenea amenajarea unei zone de policlinica-ambulator</a:t>
            </a:r>
            <a:endParaRPr lang="en-US" dirty="0" smtClean="0"/>
          </a:p>
          <a:p>
            <a:pPr lvl="0"/>
            <a:r>
              <a:rPr lang="ro-RO" dirty="0" smtClean="0"/>
              <a:t>nivelul +2 se propune a se amenaja zona administrativa</a:t>
            </a:r>
            <a:endParaRPr lang="en-US" dirty="0" smtClean="0"/>
          </a:p>
          <a:p>
            <a:pPr lvl="0"/>
            <a:r>
              <a:rPr lang="ro-RO" dirty="0" smtClean="0"/>
              <a:t>nivelul +3 se propune amenajarea noii sectii ATI </a:t>
            </a:r>
            <a:endParaRPr lang="en-US" dirty="0" smtClean="0"/>
          </a:p>
          <a:p>
            <a:endParaRPr lang="en-US" dirty="0"/>
          </a:p>
        </p:txBody>
      </p:sp>
      <p:sp>
        <p:nvSpPr>
          <p:cNvPr id="4" name="Title 1"/>
          <p:cNvSpPr txBox="1">
            <a:spLocks/>
          </p:cNvSpPr>
          <p:nvPr/>
        </p:nvSpPr>
        <p:spPr>
          <a:xfrm>
            <a:off x="533400" y="5105400"/>
            <a:ext cx="7620000" cy="914400"/>
          </a:xfrm>
          <a:prstGeom prst="rect">
            <a:avLst/>
          </a:prstGeom>
        </p:spPr>
        <p:txBody>
          <a:bodyPr vert="horz" anchor="b">
            <a:normAutofit/>
          </a:bodyPr>
          <a:lstStyle/>
          <a:p>
            <a:pPr>
              <a:spcBef>
                <a:spcPct val="0"/>
              </a:spcBef>
            </a:pPr>
            <a:r>
              <a:rPr lang="ro-RO" sz="2400" b="1" cap="small" dirty="0" smtClean="0">
                <a:solidFill>
                  <a:schemeClr val="tx1">
                    <a:lumMod val="95000"/>
                    <a:lumOff val="5000"/>
                  </a:schemeClr>
                </a:solidFill>
                <a:latin typeface="+mj-lt"/>
                <a:ea typeface="+mj-ea"/>
                <a:cs typeface="+mj-cs"/>
              </a:rPr>
              <a:t>Valoarea:</a:t>
            </a:r>
            <a:r>
              <a:rPr lang="en-US" sz="2400" b="1" cap="small" dirty="0" smtClean="0">
                <a:solidFill>
                  <a:schemeClr val="tx1">
                    <a:lumMod val="95000"/>
                    <a:lumOff val="5000"/>
                  </a:schemeClr>
                </a:solidFill>
                <a:latin typeface="+mj-lt"/>
                <a:ea typeface="+mj-ea"/>
                <a:cs typeface="+mj-cs"/>
              </a:rPr>
              <a:t> 9.772.327,42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pic>
        <p:nvPicPr>
          <p:cNvPr id="57346" name="Picture 2" descr="Viceprimarul Mircea MÄlan a prezentat Ã®n cadrul conferinÈei de presÄ de azi, 3 mai 2018, proiectul intitulat âExtindere ambulator Corp B Spitalul Clinic JudeÈean de UrgenÈÄ Oradeaâ. DocumentaÈia tehnico-economicÄ a proiectului a fost aprobatÄ azi, Ã®n ÈedinÈa extraordinarÄ a Consiliului Local."/>
          <p:cNvPicPr>
            <a:picLocks noChangeAspect="1" noChangeArrowheads="1"/>
          </p:cNvPicPr>
          <p:nvPr/>
        </p:nvPicPr>
        <p:blipFill>
          <a:blip r:embed="rId2" cstate="print"/>
          <a:srcRect/>
          <a:stretch>
            <a:fillRect/>
          </a:stretch>
        </p:blipFill>
        <p:spPr bwMode="auto">
          <a:xfrm>
            <a:off x="6172200" y="1676400"/>
            <a:ext cx="5418387" cy="3578454"/>
          </a:xfrm>
          <a:prstGeom prst="rect">
            <a:avLst/>
          </a:prstGeom>
          <a:noFill/>
        </p:spPr>
      </p:pic>
    </p:spTree>
    <p:extLst>
      <p:ext uri="{BB962C8B-B14F-4D97-AF65-F5344CB8AC3E}">
        <p14:creationId xmlns="" xmlns:p14="http://schemas.microsoft.com/office/powerpoint/2010/main" val="2744025136"/>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685800"/>
          </a:xfrm>
        </p:spPr>
        <p:txBody>
          <a:bodyPr>
            <a:noAutofit/>
          </a:bodyPr>
          <a:lstStyle/>
          <a:p>
            <a:r>
              <a:rPr lang="ro-RO" sz="2400" b="1" dirty="0" smtClean="0">
                <a:solidFill>
                  <a:schemeClr val="tx1"/>
                </a:solidFill>
              </a:rPr>
              <a:t>DOTAREA CU ECHIPAMENTE MEDICALE </a:t>
            </a:r>
            <a:r>
              <a:rPr lang="en-US" sz="2400" b="1" dirty="0" smtClean="0">
                <a:solidFill>
                  <a:schemeClr val="tx1"/>
                </a:solidFill>
              </a:rPr>
              <a:t>A</a:t>
            </a:r>
            <a:r>
              <a:rPr lang="ro-RO" sz="2400" b="1" dirty="0" smtClean="0">
                <a:solidFill>
                  <a:schemeClr val="tx1"/>
                </a:solidFill>
              </a:rPr>
              <a:t> SPITALULUI DR. GAVRIL CURTEANU DIN ORADEA</a:t>
            </a:r>
            <a:endParaRPr lang="en-US" sz="2400" b="1" dirty="0">
              <a:solidFill>
                <a:schemeClr val="tx1"/>
              </a:solidFill>
            </a:endParaRPr>
          </a:p>
        </p:txBody>
      </p:sp>
      <p:sp>
        <p:nvSpPr>
          <p:cNvPr id="3" name="Content Placeholder 2"/>
          <p:cNvSpPr>
            <a:spLocks noGrp="1"/>
          </p:cNvSpPr>
          <p:nvPr>
            <p:ph sz="quarter" idx="1"/>
          </p:nvPr>
        </p:nvSpPr>
        <p:spPr>
          <a:xfrm>
            <a:off x="609600" y="1371600"/>
            <a:ext cx="11201400" cy="5181600"/>
          </a:xfrm>
        </p:spPr>
        <p:txBody>
          <a:bodyPr>
            <a:normAutofit fontScale="70000" lnSpcReduction="20000"/>
          </a:bodyPr>
          <a:lstStyle/>
          <a:p>
            <a:pPr>
              <a:buNone/>
            </a:pPr>
            <a:r>
              <a:rPr lang="ro-RO" dirty="0" smtClean="0"/>
              <a:t>A. </a:t>
            </a:r>
            <a:r>
              <a:rPr lang="en-US" dirty="0" err="1" smtClean="0"/>
              <a:t>Dotarea</a:t>
            </a:r>
            <a:r>
              <a:rPr lang="en-US" dirty="0" smtClean="0"/>
              <a:t> cu </a:t>
            </a:r>
            <a:r>
              <a:rPr lang="en-US" dirty="0" err="1" smtClean="0"/>
              <a:t>echipamente</a:t>
            </a:r>
            <a:r>
              <a:rPr lang="en-US" dirty="0" smtClean="0"/>
              <a:t> </a:t>
            </a:r>
            <a:r>
              <a:rPr lang="en-US" dirty="0" err="1" smtClean="0"/>
              <a:t>medicale</a:t>
            </a:r>
            <a:r>
              <a:rPr lang="en-US" dirty="0" smtClean="0"/>
              <a:t> de </a:t>
            </a:r>
            <a:r>
              <a:rPr lang="en-US" dirty="0" err="1" smtClean="0"/>
              <a:t>ultimă</a:t>
            </a:r>
            <a:r>
              <a:rPr lang="en-US" dirty="0" smtClean="0"/>
              <a:t> </a:t>
            </a:r>
            <a:r>
              <a:rPr lang="en-US" dirty="0" err="1" smtClean="0"/>
              <a:t>generație</a:t>
            </a:r>
            <a:r>
              <a:rPr lang="en-US" dirty="0" smtClean="0"/>
              <a:t> a </a:t>
            </a:r>
            <a:r>
              <a:rPr lang="en-US" dirty="0" err="1" smtClean="0"/>
              <a:t>unui</a:t>
            </a:r>
            <a:r>
              <a:rPr lang="en-US" dirty="0" smtClean="0"/>
              <a:t> </a:t>
            </a:r>
            <a:r>
              <a:rPr lang="en-US" dirty="0" err="1" smtClean="0"/>
              <a:t>număr</a:t>
            </a:r>
            <a:r>
              <a:rPr lang="en-US" dirty="0" smtClean="0"/>
              <a:t> de 5 </a:t>
            </a:r>
            <a:r>
              <a:rPr lang="en-US" dirty="0" err="1" smtClean="0"/>
              <a:t>departamente</a:t>
            </a:r>
            <a:r>
              <a:rPr lang="en-US" dirty="0" smtClean="0"/>
              <a:t> </a:t>
            </a:r>
            <a:r>
              <a:rPr lang="en-US" dirty="0" err="1" smtClean="0"/>
              <a:t>medicale</a:t>
            </a:r>
            <a:r>
              <a:rPr lang="en-US" dirty="0" smtClean="0"/>
              <a:t> in </a:t>
            </a:r>
            <a:r>
              <a:rPr lang="en-US" dirty="0" err="1" smtClean="0"/>
              <a:t>cadrul</a:t>
            </a:r>
            <a:r>
              <a:rPr lang="en-US" dirty="0" smtClean="0"/>
              <a:t> </a:t>
            </a:r>
            <a:r>
              <a:rPr lang="en-US" dirty="0" err="1" smtClean="0"/>
              <a:t>Spitalului</a:t>
            </a:r>
            <a:r>
              <a:rPr lang="en-US" dirty="0" smtClean="0"/>
              <a:t> Clinic Municipal Dr. Gavril </a:t>
            </a:r>
            <a:r>
              <a:rPr lang="en-US" dirty="0" err="1" smtClean="0"/>
              <a:t>Curteanu</a:t>
            </a:r>
            <a:endParaRPr lang="en-US" dirty="0" smtClean="0"/>
          </a:p>
          <a:p>
            <a:r>
              <a:rPr lang="en-US" dirty="0" err="1" smtClean="0"/>
              <a:t>Centrul</a:t>
            </a:r>
            <a:r>
              <a:rPr lang="en-US" dirty="0" smtClean="0"/>
              <a:t> / </a:t>
            </a:r>
            <a:r>
              <a:rPr lang="en-US" dirty="0" err="1" smtClean="0"/>
              <a:t>laborator</a:t>
            </a:r>
            <a:r>
              <a:rPr lang="en-US" dirty="0" smtClean="0"/>
              <a:t> de </a:t>
            </a:r>
            <a:r>
              <a:rPr lang="en-US" dirty="0" err="1" smtClean="0"/>
              <a:t>imagistică</a:t>
            </a:r>
            <a:r>
              <a:rPr lang="en-US" dirty="0" smtClean="0"/>
              <a:t> – </a:t>
            </a:r>
            <a:r>
              <a:rPr lang="en-US" dirty="0" err="1" smtClean="0"/>
              <a:t>în</a:t>
            </a:r>
            <a:r>
              <a:rPr lang="en-US" dirty="0" smtClean="0"/>
              <a:t> </a:t>
            </a:r>
            <a:r>
              <a:rPr lang="en-US" dirty="0" err="1" smtClean="0"/>
              <a:t>cadrul</a:t>
            </a:r>
            <a:r>
              <a:rPr lang="en-US" dirty="0" smtClean="0"/>
              <a:t> </a:t>
            </a:r>
            <a:r>
              <a:rPr lang="en-US" dirty="0" err="1" smtClean="0"/>
              <a:t>căruia</a:t>
            </a:r>
            <a:r>
              <a:rPr lang="en-US" dirty="0" smtClean="0"/>
              <a:t> se </a:t>
            </a:r>
            <a:r>
              <a:rPr lang="en-US" dirty="0" err="1" smtClean="0"/>
              <a:t>vor</a:t>
            </a:r>
            <a:r>
              <a:rPr lang="en-US" dirty="0" smtClean="0"/>
              <a:t> </a:t>
            </a:r>
            <a:r>
              <a:rPr lang="en-US" dirty="0" err="1" smtClean="0"/>
              <a:t>monta</a:t>
            </a:r>
            <a:r>
              <a:rPr lang="en-US" dirty="0" smtClean="0"/>
              <a:t> un (1) RMN, </a:t>
            </a:r>
            <a:r>
              <a:rPr lang="en-US" dirty="0" err="1" smtClean="0"/>
              <a:t>trei</a:t>
            </a:r>
            <a:r>
              <a:rPr lang="en-US" dirty="0" smtClean="0"/>
              <a:t> (3) </a:t>
            </a:r>
            <a:r>
              <a:rPr lang="en-US" dirty="0" err="1" smtClean="0"/>
              <a:t>Ecografe</a:t>
            </a:r>
            <a:endParaRPr lang="en-US" dirty="0" smtClean="0"/>
          </a:p>
          <a:p>
            <a:r>
              <a:rPr lang="en-US" dirty="0" err="1" smtClean="0"/>
              <a:t>Secția</a:t>
            </a:r>
            <a:r>
              <a:rPr lang="en-US" dirty="0" smtClean="0"/>
              <a:t> ATI - </a:t>
            </a:r>
            <a:r>
              <a:rPr lang="en-US" dirty="0" err="1" smtClean="0"/>
              <a:t>în</a:t>
            </a:r>
            <a:r>
              <a:rPr lang="en-US" dirty="0" smtClean="0"/>
              <a:t> </a:t>
            </a:r>
            <a:r>
              <a:rPr lang="en-US" dirty="0" err="1" smtClean="0"/>
              <a:t>cadrul</a:t>
            </a:r>
            <a:r>
              <a:rPr lang="en-US" dirty="0" smtClean="0"/>
              <a:t> </a:t>
            </a:r>
            <a:r>
              <a:rPr lang="en-US" dirty="0" err="1" smtClean="0"/>
              <a:t>căreia</a:t>
            </a:r>
            <a:r>
              <a:rPr lang="en-US" dirty="0" smtClean="0"/>
              <a:t> se </a:t>
            </a:r>
            <a:r>
              <a:rPr lang="en-US" dirty="0" err="1" smtClean="0"/>
              <a:t>vor</a:t>
            </a:r>
            <a:r>
              <a:rPr lang="en-US" dirty="0" smtClean="0"/>
              <a:t> </a:t>
            </a:r>
            <a:r>
              <a:rPr lang="en-US" dirty="0" err="1" smtClean="0"/>
              <a:t>monta</a:t>
            </a:r>
            <a:r>
              <a:rPr lang="en-US" dirty="0" smtClean="0"/>
              <a:t> un (1) </a:t>
            </a:r>
            <a:r>
              <a:rPr lang="en-US" dirty="0" err="1" smtClean="0"/>
              <a:t>aparat</a:t>
            </a:r>
            <a:r>
              <a:rPr lang="en-US" dirty="0" smtClean="0"/>
              <a:t> C-arm, 5 </a:t>
            </a:r>
            <a:r>
              <a:rPr lang="en-US" dirty="0" err="1" smtClean="0"/>
              <a:t>Monitoare</a:t>
            </a:r>
            <a:r>
              <a:rPr lang="en-US" dirty="0" smtClean="0"/>
              <a:t> de </a:t>
            </a:r>
            <a:r>
              <a:rPr lang="en-US" dirty="0" err="1" smtClean="0"/>
              <a:t>înaltă</a:t>
            </a:r>
            <a:r>
              <a:rPr lang="en-US" dirty="0" smtClean="0"/>
              <a:t> </a:t>
            </a:r>
            <a:r>
              <a:rPr lang="en-US" dirty="0" err="1" smtClean="0"/>
              <a:t>performanță</a:t>
            </a:r>
            <a:r>
              <a:rPr lang="en-US" dirty="0" smtClean="0"/>
              <a:t>, </a:t>
            </a:r>
            <a:r>
              <a:rPr lang="en-US" dirty="0" err="1" smtClean="0"/>
              <a:t>cinci</a:t>
            </a:r>
            <a:r>
              <a:rPr lang="en-US" dirty="0" smtClean="0"/>
              <a:t> (5) </a:t>
            </a:r>
            <a:r>
              <a:rPr lang="en-US" dirty="0" err="1" smtClean="0"/>
              <a:t>Aparate</a:t>
            </a:r>
            <a:r>
              <a:rPr lang="en-US" dirty="0" smtClean="0"/>
              <a:t> </a:t>
            </a:r>
            <a:r>
              <a:rPr lang="en-US" dirty="0" err="1" smtClean="0"/>
              <a:t>ventilație</a:t>
            </a:r>
            <a:r>
              <a:rPr lang="en-US" dirty="0" smtClean="0"/>
              <a:t> </a:t>
            </a:r>
            <a:r>
              <a:rPr lang="en-US" dirty="0" err="1" smtClean="0"/>
              <a:t>mecanică</a:t>
            </a:r>
            <a:r>
              <a:rPr lang="en-US" dirty="0" smtClean="0"/>
              <a:t> de </a:t>
            </a:r>
            <a:r>
              <a:rPr lang="en-US" dirty="0" err="1" smtClean="0"/>
              <a:t>înaltă</a:t>
            </a:r>
            <a:r>
              <a:rPr lang="en-US" dirty="0" smtClean="0"/>
              <a:t> </a:t>
            </a:r>
            <a:r>
              <a:rPr lang="en-US" dirty="0" err="1" smtClean="0"/>
              <a:t>performanță</a:t>
            </a:r>
            <a:endParaRPr lang="en-US" dirty="0" smtClean="0"/>
          </a:p>
          <a:p>
            <a:r>
              <a:rPr lang="en-US" dirty="0" err="1" smtClean="0"/>
              <a:t>Secția</a:t>
            </a:r>
            <a:r>
              <a:rPr lang="en-US" dirty="0" smtClean="0"/>
              <a:t> </a:t>
            </a:r>
            <a:r>
              <a:rPr lang="en-US" dirty="0" err="1" smtClean="0"/>
              <a:t>Radiologie</a:t>
            </a:r>
            <a:r>
              <a:rPr lang="en-US" dirty="0" smtClean="0"/>
              <a:t> - </a:t>
            </a:r>
            <a:r>
              <a:rPr lang="en-US" dirty="0" err="1" smtClean="0"/>
              <a:t>în</a:t>
            </a:r>
            <a:r>
              <a:rPr lang="en-US" dirty="0" smtClean="0"/>
              <a:t> </a:t>
            </a:r>
            <a:r>
              <a:rPr lang="en-US" dirty="0" err="1" smtClean="0"/>
              <a:t>cadrul</a:t>
            </a:r>
            <a:r>
              <a:rPr lang="en-US" dirty="0" smtClean="0"/>
              <a:t> </a:t>
            </a:r>
            <a:r>
              <a:rPr lang="en-US" dirty="0" err="1" smtClean="0"/>
              <a:t>căreia</a:t>
            </a:r>
            <a:r>
              <a:rPr lang="en-US" dirty="0" smtClean="0"/>
              <a:t> se </a:t>
            </a:r>
            <a:r>
              <a:rPr lang="en-US" dirty="0" err="1" smtClean="0"/>
              <a:t>va</a:t>
            </a:r>
            <a:r>
              <a:rPr lang="en-US" dirty="0" smtClean="0"/>
              <a:t> </a:t>
            </a:r>
            <a:r>
              <a:rPr lang="en-US" dirty="0" err="1" smtClean="0"/>
              <a:t>monta</a:t>
            </a:r>
            <a:r>
              <a:rPr lang="en-US" dirty="0" smtClean="0"/>
              <a:t> un (1) </a:t>
            </a:r>
            <a:r>
              <a:rPr lang="en-US" dirty="0" err="1" smtClean="0"/>
              <a:t>Aparat</a:t>
            </a:r>
            <a:r>
              <a:rPr lang="en-US" dirty="0" smtClean="0"/>
              <a:t> digital </a:t>
            </a:r>
            <a:r>
              <a:rPr lang="en-US" dirty="0" err="1" smtClean="0"/>
              <a:t>radiografie</a:t>
            </a:r>
            <a:r>
              <a:rPr lang="en-US" dirty="0" smtClean="0"/>
              <a:t> – </a:t>
            </a:r>
            <a:r>
              <a:rPr lang="en-US" dirty="0" err="1" smtClean="0"/>
              <a:t>scopie</a:t>
            </a:r>
            <a:endParaRPr lang="en-US" dirty="0" smtClean="0"/>
          </a:p>
          <a:p>
            <a:r>
              <a:rPr lang="en-US" dirty="0" err="1" smtClean="0"/>
              <a:t>Laborator</a:t>
            </a:r>
            <a:r>
              <a:rPr lang="en-US" dirty="0" smtClean="0"/>
              <a:t> cu </a:t>
            </a:r>
            <a:r>
              <a:rPr lang="en-US" dirty="0" err="1" smtClean="0"/>
              <a:t>punct</a:t>
            </a:r>
            <a:r>
              <a:rPr lang="en-US" dirty="0" smtClean="0"/>
              <a:t> de </a:t>
            </a:r>
            <a:r>
              <a:rPr lang="en-US" dirty="0" err="1" smtClean="0"/>
              <a:t>lucru</a:t>
            </a:r>
            <a:r>
              <a:rPr lang="en-US" dirty="0" smtClean="0"/>
              <a:t> </a:t>
            </a:r>
            <a:r>
              <a:rPr lang="en-US" dirty="0" err="1" smtClean="0"/>
              <a:t>în</a:t>
            </a:r>
            <a:r>
              <a:rPr lang="en-US" dirty="0" smtClean="0"/>
              <a:t> </a:t>
            </a:r>
            <a:r>
              <a:rPr lang="en-US" dirty="0" err="1" smtClean="0"/>
              <a:t>fiecare</a:t>
            </a:r>
            <a:r>
              <a:rPr lang="en-US" dirty="0" smtClean="0"/>
              <a:t> </a:t>
            </a:r>
            <a:r>
              <a:rPr lang="en-US" dirty="0" err="1" smtClean="0"/>
              <a:t>secție</a:t>
            </a:r>
            <a:r>
              <a:rPr lang="en-US" dirty="0" smtClean="0"/>
              <a:t> - </a:t>
            </a:r>
            <a:r>
              <a:rPr lang="en-US" dirty="0" err="1" smtClean="0"/>
              <a:t>în</a:t>
            </a:r>
            <a:r>
              <a:rPr lang="en-US" dirty="0" smtClean="0"/>
              <a:t> </a:t>
            </a:r>
            <a:r>
              <a:rPr lang="en-US" dirty="0" err="1" smtClean="0"/>
              <a:t>cadrul</a:t>
            </a:r>
            <a:r>
              <a:rPr lang="en-US" dirty="0" smtClean="0"/>
              <a:t> </a:t>
            </a:r>
            <a:r>
              <a:rPr lang="en-US" dirty="0" err="1" smtClean="0"/>
              <a:t>căruia</a:t>
            </a:r>
            <a:r>
              <a:rPr lang="en-US" dirty="0" smtClean="0"/>
              <a:t> se </a:t>
            </a:r>
            <a:r>
              <a:rPr lang="en-US" dirty="0" err="1" smtClean="0"/>
              <a:t>va</a:t>
            </a:r>
            <a:r>
              <a:rPr lang="en-US" dirty="0" smtClean="0"/>
              <a:t> </a:t>
            </a:r>
            <a:r>
              <a:rPr lang="en-US" dirty="0" err="1" smtClean="0"/>
              <a:t>monta</a:t>
            </a:r>
            <a:r>
              <a:rPr lang="en-US" dirty="0" smtClean="0"/>
              <a:t> un (1) </a:t>
            </a:r>
            <a:r>
              <a:rPr lang="en-US" dirty="0" err="1" smtClean="0"/>
              <a:t>Sistem</a:t>
            </a:r>
            <a:r>
              <a:rPr lang="en-US" dirty="0" smtClean="0"/>
              <a:t> de transport vacuum </a:t>
            </a:r>
            <a:r>
              <a:rPr lang="en-US" dirty="0" err="1" smtClean="0"/>
              <a:t>pentru</a:t>
            </a:r>
            <a:r>
              <a:rPr lang="en-US" dirty="0" smtClean="0"/>
              <a:t> probe de </a:t>
            </a:r>
            <a:r>
              <a:rPr lang="en-US" dirty="0" err="1" smtClean="0"/>
              <a:t>Laborator</a:t>
            </a:r>
            <a:r>
              <a:rPr lang="en-US" dirty="0" smtClean="0"/>
              <a:t> </a:t>
            </a:r>
            <a:r>
              <a:rPr lang="en-US" dirty="0" err="1" smtClean="0"/>
              <a:t>și</a:t>
            </a:r>
            <a:r>
              <a:rPr lang="en-US" dirty="0" smtClean="0"/>
              <a:t> </a:t>
            </a:r>
            <a:r>
              <a:rPr lang="en-US" dirty="0" err="1" smtClean="0"/>
              <a:t>Medicamente</a:t>
            </a:r>
            <a:endParaRPr lang="en-US" dirty="0" smtClean="0"/>
          </a:p>
          <a:p>
            <a:r>
              <a:rPr lang="en-US" dirty="0" err="1" smtClean="0"/>
              <a:t>Secția</a:t>
            </a:r>
            <a:r>
              <a:rPr lang="en-US" dirty="0" smtClean="0"/>
              <a:t> </a:t>
            </a:r>
            <a:r>
              <a:rPr lang="en-US" dirty="0" err="1" smtClean="0"/>
              <a:t>Chirurgie</a:t>
            </a:r>
            <a:r>
              <a:rPr lang="en-US" dirty="0" smtClean="0"/>
              <a:t> </a:t>
            </a:r>
            <a:r>
              <a:rPr lang="en-US" dirty="0" err="1" smtClean="0"/>
              <a:t>Adulți</a:t>
            </a:r>
            <a:r>
              <a:rPr lang="en-US" dirty="0" smtClean="0"/>
              <a:t> </a:t>
            </a:r>
            <a:r>
              <a:rPr lang="en-US" dirty="0" err="1" smtClean="0"/>
              <a:t>și</a:t>
            </a:r>
            <a:r>
              <a:rPr lang="en-US" dirty="0" smtClean="0"/>
              <a:t> </a:t>
            </a:r>
            <a:r>
              <a:rPr lang="en-US" dirty="0" err="1" smtClean="0"/>
              <a:t>Chirurgie</a:t>
            </a:r>
            <a:r>
              <a:rPr lang="en-US" dirty="0" smtClean="0"/>
              <a:t> </a:t>
            </a:r>
            <a:r>
              <a:rPr lang="en-US" dirty="0" err="1" smtClean="0"/>
              <a:t>Pediatrie</a:t>
            </a:r>
            <a:r>
              <a:rPr lang="en-US" dirty="0" smtClean="0"/>
              <a:t> - </a:t>
            </a:r>
            <a:r>
              <a:rPr lang="en-US" dirty="0" err="1" smtClean="0"/>
              <a:t>în</a:t>
            </a:r>
            <a:r>
              <a:rPr lang="en-US" dirty="0" smtClean="0"/>
              <a:t> </a:t>
            </a:r>
            <a:r>
              <a:rPr lang="en-US" dirty="0" err="1" smtClean="0"/>
              <a:t>cadrul</a:t>
            </a:r>
            <a:r>
              <a:rPr lang="en-US" dirty="0" smtClean="0"/>
              <a:t> </a:t>
            </a:r>
            <a:r>
              <a:rPr lang="en-US" dirty="0" err="1" smtClean="0"/>
              <a:t>căreia</a:t>
            </a:r>
            <a:r>
              <a:rPr lang="en-US" dirty="0" smtClean="0"/>
              <a:t> se </a:t>
            </a:r>
            <a:r>
              <a:rPr lang="en-US" dirty="0" err="1" smtClean="0"/>
              <a:t>vor</a:t>
            </a:r>
            <a:r>
              <a:rPr lang="en-US" dirty="0" smtClean="0"/>
              <a:t> </a:t>
            </a:r>
            <a:r>
              <a:rPr lang="en-US" dirty="0" err="1" smtClean="0"/>
              <a:t>monta</a:t>
            </a:r>
            <a:r>
              <a:rPr lang="en-US" dirty="0" smtClean="0"/>
              <a:t> un (1) Turn </a:t>
            </a:r>
            <a:r>
              <a:rPr lang="en-US" dirty="0" err="1" smtClean="0"/>
              <a:t>complet</a:t>
            </a:r>
            <a:r>
              <a:rPr lang="en-US" dirty="0" smtClean="0"/>
              <a:t> 3D Full HD </a:t>
            </a:r>
            <a:r>
              <a:rPr lang="en-US" dirty="0" err="1" smtClean="0"/>
              <a:t>pentru</a:t>
            </a:r>
            <a:r>
              <a:rPr lang="en-US" dirty="0" smtClean="0"/>
              <a:t> </a:t>
            </a:r>
            <a:r>
              <a:rPr lang="en-US" dirty="0" err="1" smtClean="0"/>
              <a:t>Chirurgie</a:t>
            </a:r>
            <a:r>
              <a:rPr lang="en-US" dirty="0" smtClean="0"/>
              <a:t> </a:t>
            </a:r>
            <a:r>
              <a:rPr lang="en-US" dirty="0" err="1" smtClean="0"/>
              <a:t>Endoscopică</a:t>
            </a:r>
            <a:r>
              <a:rPr lang="en-US" dirty="0" smtClean="0"/>
              <a:t> </a:t>
            </a:r>
            <a:r>
              <a:rPr lang="en-US" dirty="0" err="1" smtClean="0"/>
              <a:t>Laparoscopică</a:t>
            </a:r>
            <a:endParaRPr lang="ro-RO" dirty="0" smtClean="0"/>
          </a:p>
          <a:p>
            <a:pPr>
              <a:buNone/>
            </a:pPr>
            <a:r>
              <a:rPr lang="en-US" dirty="0" smtClean="0"/>
              <a:t>B. </a:t>
            </a:r>
            <a:r>
              <a:rPr lang="en-US" dirty="0" err="1" smtClean="0"/>
              <a:t>Dotarea</a:t>
            </a:r>
            <a:r>
              <a:rPr lang="en-US" dirty="0" smtClean="0"/>
              <a:t> cu un </a:t>
            </a:r>
            <a:r>
              <a:rPr lang="en-US" dirty="0" err="1" smtClean="0"/>
              <a:t>sistem</a:t>
            </a:r>
            <a:r>
              <a:rPr lang="en-US" dirty="0" smtClean="0"/>
              <a:t> </a:t>
            </a:r>
            <a:r>
              <a:rPr lang="en-US" dirty="0" err="1" smtClean="0"/>
              <a:t>integrat</a:t>
            </a:r>
            <a:r>
              <a:rPr lang="en-US" dirty="0" smtClean="0"/>
              <a:t> de </a:t>
            </a:r>
            <a:r>
              <a:rPr lang="en-US" dirty="0" err="1" smtClean="0"/>
              <a:t>telemedicină</a:t>
            </a:r>
            <a:r>
              <a:rPr lang="en-US" dirty="0" smtClean="0"/>
              <a:t> </a:t>
            </a:r>
            <a:endParaRPr lang="ro-RO" dirty="0" smtClean="0"/>
          </a:p>
          <a:p>
            <a:pPr>
              <a:buNone/>
            </a:pPr>
            <a:r>
              <a:rPr lang="en-US" dirty="0" smtClean="0"/>
              <a:t>C. </a:t>
            </a:r>
            <a:r>
              <a:rPr lang="en-US" dirty="0" err="1" smtClean="0"/>
              <a:t>Schimburi</a:t>
            </a:r>
            <a:r>
              <a:rPr lang="en-US" dirty="0" smtClean="0"/>
              <a:t> de </a:t>
            </a:r>
            <a:r>
              <a:rPr lang="en-US" dirty="0" err="1" smtClean="0"/>
              <a:t>practică</a:t>
            </a:r>
            <a:endParaRPr lang="ro-RO" dirty="0" smtClean="0"/>
          </a:p>
          <a:p>
            <a:pPr>
              <a:buNone/>
            </a:pPr>
            <a:endParaRPr lang="en-US" dirty="0" smtClean="0"/>
          </a:p>
          <a:p>
            <a:pPr>
              <a:buNone/>
            </a:pPr>
            <a:endParaRPr lang="ro-RO" dirty="0" smtClean="0"/>
          </a:p>
          <a:p>
            <a:pPr>
              <a:buNone/>
            </a:pPr>
            <a:r>
              <a:rPr lang="hu-HU" b="1" dirty="0" smtClean="0"/>
              <a:t>VALOAREA TOTALA A PROIECTULUI: 2.954.338 EURO CU TVA</a:t>
            </a:r>
            <a:endParaRPr lang="en-US" b="1" dirty="0" smtClean="0"/>
          </a:p>
          <a:p>
            <a:pPr>
              <a:buNone/>
            </a:pPr>
            <a:r>
              <a:rPr lang="hu-HU" b="1" dirty="0" smtClean="0"/>
              <a:t>VALOAREA TOTALĂ A BUGETULUI AFRENT SPITALULUI CLINIC MUNICIPAL :</a:t>
            </a:r>
            <a:r>
              <a:rPr lang="ro-RO" b="1" dirty="0" smtClean="0"/>
              <a:t> </a:t>
            </a:r>
            <a:r>
              <a:rPr lang="hu-HU" b="1" dirty="0" smtClean="0"/>
              <a:t>2.454.338 EURO CU TVA</a:t>
            </a:r>
            <a:r>
              <a:rPr lang="en-US" b="1" dirty="0" smtClean="0"/>
              <a:t> </a:t>
            </a:r>
          </a:p>
          <a:p>
            <a:pPr lvl="0">
              <a:buNone/>
            </a:pPr>
            <a:r>
              <a:rPr lang="en-US" b="1" dirty="0" smtClean="0"/>
              <a:t>STADIU: IN ETAPA PRECONTRACTUALA</a:t>
            </a:r>
          </a:p>
          <a:p>
            <a:pPr>
              <a:buNone/>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chemeClr val="tx1"/>
                </a:solidFill>
              </a:rPr>
              <a:t>PROIECT STRATEGIC - SANATATE</a:t>
            </a:r>
            <a:endParaRPr lang="en-US" sz="3200" b="1" dirty="0">
              <a:solidFill>
                <a:schemeClr val="tx1"/>
              </a:solidFill>
            </a:endParaRPr>
          </a:p>
        </p:txBody>
      </p:sp>
      <p:sp>
        <p:nvSpPr>
          <p:cNvPr id="3" name="Content Placeholder 2"/>
          <p:cNvSpPr>
            <a:spLocks noGrp="1"/>
          </p:cNvSpPr>
          <p:nvPr>
            <p:ph sz="quarter" idx="1"/>
          </p:nvPr>
        </p:nvSpPr>
        <p:spPr>
          <a:xfrm>
            <a:off x="402336" y="1527048"/>
            <a:ext cx="11338560" cy="2740152"/>
          </a:xfrm>
        </p:spPr>
        <p:txBody>
          <a:bodyPr>
            <a:normAutofit fontScale="85000" lnSpcReduction="20000"/>
          </a:bodyPr>
          <a:lstStyle/>
          <a:p>
            <a:pPr>
              <a:buNone/>
            </a:pPr>
            <a:r>
              <a:rPr lang="en-US" b="1" dirty="0" smtClean="0">
                <a:latin typeface="Times New Roman" pitchFamily="18" charset="0"/>
                <a:cs typeface="Times New Roman" pitchFamily="18" charset="0"/>
              </a:rPr>
              <a:t>D</a:t>
            </a:r>
            <a:r>
              <a:rPr lang="vi-VN" b="1" dirty="0" smtClean="0">
                <a:latin typeface="Times New Roman" pitchFamily="18" charset="0"/>
                <a:cs typeface="Times New Roman" pitchFamily="18" charset="0"/>
              </a:rPr>
              <a:t>otări pentru Spitalul Municipal Dr. Gavril Curteanu</a:t>
            </a:r>
            <a:r>
              <a:rPr lang="en-US" b="1" dirty="0" smtClean="0">
                <a:latin typeface="Times New Roman" pitchFamily="18" charset="0"/>
                <a:cs typeface="Times New Roman" pitchFamily="18" charset="0"/>
              </a:rPr>
              <a:t>:</a:t>
            </a:r>
            <a:r>
              <a:rPr lang="vi-VN" b="1" dirty="0" smtClean="0">
                <a:latin typeface="Times New Roman" pitchFamily="18" charset="0"/>
                <a:cs typeface="Times New Roman" pitchFamily="18" charset="0"/>
              </a:rPr>
              <a:t> </a:t>
            </a:r>
            <a:endParaRPr lang="en-US" b="1" dirty="0" smtClean="0">
              <a:latin typeface="Times New Roman" pitchFamily="18" charset="0"/>
              <a:cs typeface="Times New Roman" pitchFamily="18" charset="0"/>
            </a:endParaRPr>
          </a:p>
          <a:p>
            <a:pPr lvl="0"/>
            <a:r>
              <a:rPr lang="vi-VN" dirty="0" smtClean="0">
                <a:latin typeface="Times New Roman" pitchFamily="18" charset="0"/>
                <a:cs typeface="Times New Roman" pitchFamily="18" charset="0"/>
              </a:rPr>
              <a:t>un aparat pentru chemoembolizare (angiograf), cu ajutorul căruia se injectează microsfere încărcate substanţe chimioterapice, </a:t>
            </a:r>
            <a:endParaRPr lang="en-US" dirty="0" smtClean="0">
              <a:latin typeface="Times New Roman" pitchFamily="18" charset="0"/>
              <a:cs typeface="Times New Roman" pitchFamily="18" charset="0"/>
            </a:endParaRPr>
          </a:p>
          <a:p>
            <a:pPr lvl="0"/>
            <a:r>
              <a:rPr lang="vi-VN" dirty="0" smtClean="0">
                <a:latin typeface="Times New Roman" pitchFamily="18" charset="0"/>
                <a:cs typeface="Times New Roman" pitchFamily="18" charset="0"/>
              </a:rPr>
              <a:t>un SPECT CT cu doi detectori</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 un aparat de diagnosticare cu funcţie de aparat CT pentru simulare - determinare </a:t>
            </a:r>
            <a:r>
              <a:rPr lang="en-US" dirty="0" err="1" smtClean="0">
                <a:latin typeface="Times New Roman" pitchFamily="18" charset="0"/>
                <a:cs typeface="Times New Roman" pitchFamily="18" charset="0"/>
              </a:rPr>
              <a:t>si</a:t>
            </a:r>
            <a:r>
              <a:rPr lang="en-US" dirty="0" smtClean="0">
                <a:latin typeface="Times New Roman" pitchFamily="18" charset="0"/>
                <a:cs typeface="Times New Roman" pitchFamily="18" charset="0"/>
              </a:rPr>
              <a:t> de</a:t>
            </a:r>
            <a:r>
              <a:rPr lang="vi-VN" dirty="0" smtClean="0">
                <a:latin typeface="Times New Roman" pitchFamily="18" charset="0"/>
                <a:cs typeface="Times New Roman" pitchFamily="18" charset="0"/>
              </a:rPr>
              <a:t> investigaţie a poziţiei pentru tratament prin radioterapie.</a:t>
            </a: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r>
              <a:rPr lang="en-US" b="1" dirty="0" smtClean="0">
                <a:latin typeface="Times New Roman" pitchFamily="18" charset="0"/>
                <a:cs typeface="Times New Roman" pitchFamily="18" charset="0"/>
              </a:rPr>
              <a:t>S</a:t>
            </a:r>
            <a:r>
              <a:rPr lang="vi-VN" b="1" dirty="0" smtClean="0">
                <a:latin typeface="Times New Roman" pitchFamily="18" charset="0"/>
                <a:cs typeface="Times New Roman" pitchFamily="18" charset="0"/>
              </a:rPr>
              <a:t>istem de telemedicină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coordonat</a:t>
            </a:r>
            <a:r>
              <a:rPr lang="en-US" b="1" dirty="0" smtClean="0">
                <a:latin typeface="Times New Roman" pitchFamily="18" charset="0"/>
                <a:cs typeface="Times New Roman" pitchFamily="18" charset="0"/>
              </a:rPr>
              <a:t> de </a:t>
            </a:r>
            <a:r>
              <a:rPr lang="en-US" b="1" dirty="0" err="1" smtClean="0">
                <a:latin typeface="Times New Roman" pitchFamily="18" charset="0"/>
                <a:cs typeface="Times New Roman" pitchFamily="18" charset="0"/>
              </a:rPr>
              <a:t>Spitalul</a:t>
            </a:r>
            <a:r>
              <a:rPr lang="en-US" b="1" dirty="0" smtClean="0">
                <a:latin typeface="Times New Roman" pitchFamily="18" charset="0"/>
                <a:cs typeface="Times New Roman" pitchFamily="18" charset="0"/>
              </a:rPr>
              <a:t> Clinic </a:t>
            </a:r>
            <a:r>
              <a:rPr lang="en-US" b="1" dirty="0" err="1" smtClean="0">
                <a:latin typeface="Times New Roman" pitchFamily="18" charset="0"/>
                <a:cs typeface="Times New Roman" pitchFamily="18" charset="0"/>
              </a:rPr>
              <a:t>Judeţean</a:t>
            </a:r>
            <a:r>
              <a:rPr lang="en-US" b="1" dirty="0" smtClean="0">
                <a:latin typeface="Times New Roman" pitchFamily="18" charset="0"/>
                <a:cs typeface="Times New Roman" pitchFamily="18" charset="0"/>
              </a:rPr>
              <a:t> din Oradea </a:t>
            </a:r>
            <a:r>
              <a:rPr lang="en-US" dirty="0" err="1" smtClean="0">
                <a:latin typeface="Times New Roman" pitchFamily="18" charset="0"/>
                <a:cs typeface="Times New Roman" pitchFamily="18" charset="0"/>
              </a:rPr>
              <a:t>prin</a:t>
            </a:r>
            <a:r>
              <a:rPr lang="en-US" dirty="0" smtClean="0">
                <a:latin typeface="Times New Roman" pitchFamily="18" charset="0"/>
                <a:cs typeface="Times New Roman" pitchFamily="18" charset="0"/>
              </a:rPr>
              <a:t> care </a:t>
            </a:r>
            <a:r>
              <a:rPr lang="en-US" dirty="0" err="1" smtClean="0">
                <a:latin typeface="Times New Roman" pitchFamily="18" charset="0"/>
                <a:cs typeface="Times New Roman" pitchFamily="18" charset="0"/>
              </a:rPr>
              <a:t>spitalele</a:t>
            </a:r>
            <a:r>
              <a:rPr lang="en-US" dirty="0" smtClean="0">
                <a:latin typeface="Times New Roman" pitchFamily="18" charset="0"/>
                <a:cs typeface="Times New Roman" pitchFamily="18" charset="0"/>
              </a:rPr>
              <a:t> din </a:t>
            </a:r>
            <a:r>
              <a:rPr lang="en-US" dirty="0" err="1" smtClean="0">
                <a:latin typeface="Times New Roman" pitchFamily="18" charset="0"/>
                <a:cs typeface="Times New Roman" pitchFamily="18" charset="0"/>
              </a:rPr>
              <a:t>judet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vor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putea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cazuri</a:t>
            </a:r>
            <a:r>
              <a:rPr lang="en-US" dirty="0" smtClean="0">
                <a:latin typeface="Times New Roman" pitchFamily="18" charset="0"/>
                <a:cs typeface="Times New Roman" pitchFamily="18" charset="0"/>
              </a:rPr>
              <a:t>, </a:t>
            </a:r>
          </a:p>
          <a:p>
            <a:pPr fontAlgn="base">
              <a:buNone/>
            </a:pPr>
            <a:endParaRPr lang="en-US" b="1" dirty="0"/>
          </a:p>
        </p:txBody>
      </p:sp>
      <p:sp>
        <p:nvSpPr>
          <p:cNvPr id="4" name="Rectangle 3"/>
          <p:cNvSpPr/>
          <p:nvPr/>
        </p:nvSpPr>
        <p:spPr>
          <a:xfrm>
            <a:off x="762000" y="4724400"/>
            <a:ext cx="9067800" cy="1323439"/>
          </a:xfrm>
          <a:prstGeom prst="rect">
            <a:avLst/>
          </a:prstGeom>
        </p:spPr>
        <p:txBody>
          <a:bodyPr wrap="square">
            <a:spAutoFit/>
          </a:bodyPr>
          <a:lstStyle/>
          <a:p>
            <a:pPr>
              <a:buNone/>
            </a:pPr>
            <a:r>
              <a:rPr lang="hu-HU" sz="2000" b="1" dirty="0" smtClean="0"/>
              <a:t>VALOAREA TOTALA </a:t>
            </a:r>
            <a:r>
              <a:rPr lang="en-US" sz="2000" b="1" dirty="0" smtClean="0"/>
              <a:t>AFERENTA SPITALULUI MUNICIPAL SI SPITALULUI JUDETEAN</a:t>
            </a:r>
            <a:r>
              <a:rPr lang="hu-HU" sz="2000" b="1" dirty="0" smtClean="0"/>
              <a:t>: </a:t>
            </a:r>
            <a:r>
              <a:rPr lang="en-US" sz="2000" b="1" dirty="0" smtClean="0"/>
              <a:t>4.634.514,98 </a:t>
            </a:r>
            <a:r>
              <a:rPr lang="hu-HU" sz="2000" b="1" dirty="0" smtClean="0"/>
              <a:t> EURO CU TVA</a:t>
            </a:r>
            <a:endParaRPr lang="en-US" sz="2000" b="1" dirty="0" smtClean="0"/>
          </a:p>
          <a:p>
            <a:pPr lvl="0">
              <a:buNone/>
            </a:pPr>
            <a:endParaRPr lang="en-US" sz="2000" b="1" dirty="0" smtClean="0"/>
          </a:p>
          <a:p>
            <a:pPr lvl="0">
              <a:buNone/>
            </a:pPr>
            <a:r>
              <a:rPr lang="en-US" sz="2000" b="1" dirty="0" smtClean="0"/>
              <a:t>STADIU: NOTA CONCEPTUALA</a:t>
            </a: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3</a:t>
            </a:r>
            <a:r>
              <a:rPr lang="ro-RO" b="1" dirty="0" smtClean="0">
                <a:solidFill>
                  <a:schemeClr val="tx1"/>
                </a:solidFill>
              </a:rPr>
              <a:t>. EDUCATIE</a:t>
            </a:r>
            <a:endParaRPr lang="en-US" b="1" dirty="0">
              <a:solidFill>
                <a:schemeClr val="tx1"/>
              </a:solidFill>
            </a:endParaRPr>
          </a:p>
        </p:txBody>
      </p:sp>
      <p:grpSp>
        <p:nvGrpSpPr>
          <p:cNvPr id="3" name="Google Shape;645;p38"/>
          <p:cNvGrpSpPr/>
          <p:nvPr/>
        </p:nvGrpSpPr>
        <p:grpSpPr>
          <a:xfrm>
            <a:off x="2053771" y="3292192"/>
            <a:ext cx="1371600" cy="1276394"/>
            <a:chOff x="2599825" y="3689700"/>
            <a:chExt cx="429850" cy="360275"/>
          </a:xfrm>
          <a:solidFill>
            <a:srgbClr val="0070C0"/>
          </a:solidFill>
        </p:grpSpPr>
        <p:sp>
          <p:nvSpPr>
            <p:cNvPr id="6" name="Google Shape;646;p38"/>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endParaRPr/>
            </a:p>
          </p:txBody>
        </p:sp>
        <p:sp>
          <p:nvSpPr>
            <p:cNvPr id="7" name="Google Shape;647;p38"/>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endParaRPr/>
            </a:p>
          </p:txBody>
        </p:sp>
      </p:grpSp>
      <p:grpSp>
        <p:nvGrpSpPr>
          <p:cNvPr id="4" name="Google Shape;527;p38"/>
          <p:cNvGrpSpPr/>
          <p:nvPr/>
        </p:nvGrpSpPr>
        <p:grpSpPr>
          <a:xfrm>
            <a:off x="5257800" y="3332895"/>
            <a:ext cx="1828800" cy="1235691"/>
            <a:chOff x="1926350" y="995225"/>
            <a:chExt cx="428650" cy="356600"/>
          </a:xfrm>
          <a:solidFill>
            <a:srgbClr val="0070C0"/>
          </a:solidFill>
        </p:grpSpPr>
        <p:sp>
          <p:nvSpPr>
            <p:cNvPr id="9" name="Google Shape;528;p38"/>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a:p>
          </p:txBody>
        </p:sp>
        <p:sp>
          <p:nvSpPr>
            <p:cNvPr id="10" name="Google Shape;529;p38"/>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a:p>
          </p:txBody>
        </p:sp>
        <p:sp>
          <p:nvSpPr>
            <p:cNvPr id="11" name="Google Shape;530;p38"/>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a:p>
          </p:txBody>
        </p:sp>
        <p:sp>
          <p:nvSpPr>
            <p:cNvPr id="12" name="Google Shape;531;p38"/>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a:p>
          </p:txBody>
        </p:sp>
      </p:grpSp>
      <p:sp>
        <p:nvSpPr>
          <p:cNvPr id="13" name="Google Shape;602;p38"/>
          <p:cNvSpPr/>
          <p:nvPr/>
        </p:nvSpPr>
        <p:spPr>
          <a:xfrm>
            <a:off x="8957200" y="3429000"/>
            <a:ext cx="1177400" cy="1092954"/>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0070C0"/>
          </a:solidFill>
          <a:ln>
            <a:noFill/>
          </a:ln>
        </p:spPr>
        <p:txBody>
          <a:bodyPr spcFirstLastPara="1" wrap="square" lIns="121897" tIns="121897" rIns="121897" bIns="121897" anchor="ctr" anchorCtr="0">
            <a:noAutofit/>
          </a:bodyPr>
          <a:lstStyle/>
          <a:p>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en-US" sz="3600" b="1" dirty="0" smtClean="0">
                <a:solidFill>
                  <a:schemeClr val="tx1"/>
                </a:solidFill>
              </a:rPr>
              <a:t>EDUCATIE</a:t>
            </a:r>
            <a:endParaRPr lang="en-US" sz="3600" dirty="0"/>
          </a:p>
        </p:txBody>
      </p:sp>
      <p:graphicFrame>
        <p:nvGraphicFramePr>
          <p:cNvPr id="5" name="Content Placeholder 3"/>
          <p:cNvGraphicFramePr>
            <a:graphicFrameLocks/>
          </p:cNvGraphicFramePr>
          <p:nvPr/>
        </p:nvGraphicFramePr>
        <p:xfrm>
          <a:off x="1524000" y="914400"/>
          <a:ext cx="90678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734800" cy="685800"/>
          </a:xfrm>
        </p:spPr>
        <p:txBody>
          <a:bodyPr>
            <a:normAutofit/>
          </a:bodyPr>
          <a:lstStyle/>
          <a:p>
            <a:r>
              <a:rPr lang="ro-RO" sz="2400" b="1" dirty="0" smtClean="0">
                <a:solidFill>
                  <a:schemeClr val="tx1"/>
                </a:solidFill>
              </a:rPr>
              <a:t>CRESTEREA EFICIENTEI ENERGETICE A SCOLII GIMNAZIALE DACIA</a:t>
            </a:r>
            <a:endParaRPr lang="en-US" sz="2400" dirty="0">
              <a:solidFill>
                <a:schemeClr val="tx1"/>
              </a:solidFill>
            </a:endParaRPr>
          </a:p>
        </p:txBody>
      </p:sp>
      <p:sp>
        <p:nvSpPr>
          <p:cNvPr id="3" name="Content Placeholder 2"/>
          <p:cNvSpPr>
            <a:spLocks noGrp="1"/>
          </p:cNvSpPr>
          <p:nvPr>
            <p:ph sz="quarter" idx="1"/>
          </p:nvPr>
        </p:nvSpPr>
        <p:spPr>
          <a:xfrm>
            <a:off x="609600" y="1447800"/>
            <a:ext cx="10769600" cy="3200400"/>
          </a:xfrm>
        </p:spPr>
        <p:txBody>
          <a:bodyPr>
            <a:normAutofit fontScale="62500" lnSpcReduction="20000"/>
          </a:bodyPr>
          <a:lstStyle/>
          <a:p>
            <a:pPr lvl="0"/>
            <a:r>
              <a:rPr lang="ro-RO" dirty="0" smtClean="0"/>
              <a:t>Inlocuirea tamplariilor exterioare </a:t>
            </a:r>
            <a:endParaRPr lang="en-US" dirty="0" smtClean="0"/>
          </a:p>
          <a:p>
            <a:pPr lvl="0"/>
            <a:r>
              <a:rPr lang="ro-RO" dirty="0" smtClean="0"/>
              <a:t>izolare termica fațadă, planseu si soclu </a:t>
            </a:r>
            <a:endParaRPr lang="en-US" dirty="0" smtClean="0"/>
          </a:p>
          <a:p>
            <a:pPr lvl="0"/>
            <a:r>
              <a:rPr lang="ro-RO" dirty="0" smtClean="0"/>
              <a:t>nivel ridicat de etanseitate la aer a cladirii: prin ferestrele si sistemul de anvelopa propus și prin sistemul integrat BMS</a:t>
            </a:r>
            <a:endParaRPr lang="en-US" dirty="0" smtClean="0"/>
          </a:p>
          <a:p>
            <a:pPr lvl="0"/>
            <a:r>
              <a:rPr lang="ro-RO" dirty="0" smtClean="0"/>
              <a:t>Lucrări de reabilitare termică a sistemului de încălzire/a sistemului de furnizare a apei calde de consum</a:t>
            </a:r>
            <a:endParaRPr lang="en-US" dirty="0" smtClean="0"/>
          </a:p>
          <a:p>
            <a:pPr lvl="0"/>
            <a:r>
              <a:rPr lang="ro-RO" dirty="0" smtClean="0"/>
              <a:t>Instalarea unor sisteme alternative de producere a energiei electrice/termice pentru consum propriu</a:t>
            </a:r>
            <a:endParaRPr lang="en-US" dirty="0" smtClean="0"/>
          </a:p>
          <a:p>
            <a:pPr lvl="0"/>
            <a:r>
              <a:rPr lang="ro-RO" dirty="0" smtClean="0"/>
              <a:t>panouri solare fotovoltaice </a:t>
            </a:r>
            <a:endParaRPr lang="en-US" dirty="0" smtClean="0"/>
          </a:p>
          <a:p>
            <a:pPr lvl="0"/>
            <a:r>
              <a:rPr lang="ro-RO" dirty="0" smtClean="0"/>
              <a:t>recuperatoare de caldura</a:t>
            </a:r>
            <a:endParaRPr lang="en-US" dirty="0" smtClean="0"/>
          </a:p>
          <a:p>
            <a:pPr lvl="0"/>
            <a:r>
              <a:rPr lang="ro-RO" dirty="0" smtClean="0"/>
              <a:t>Lucrări de instalare/reabilitare/ modernizare a sistemelor de climatizare și/sau ventilare mecanică </a:t>
            </a:r>
            <a:endParaRPr lang="en-US" dirty="0" smtClean="0"/>
          </a:p>
          <a:p>
            <a:pPr lvl="0"/>
            <a:r>
              <a:rPr lang="ro-RO" dirty="0" smtClean="0"/>
              <a:t>Lucrări de reabilitare/ modernizare a instalațiilor de iluminat in clădiri</a:t>
            </a:r>
            <a:endParaRPr lang="en-US" dirty="0" smtClean="0"/>
          </a:p>
          <a:p>
            <a:pPr lvl="0"/>
            <a:r>
              <a:rPr lang="ro-RO" dirty="0" smtClean="0"/>
              <a:t>Sisteme de management energetic integrat pentru clădiri </a:t>
            </a:r>
            <a:endParaRPr lang="en-US" dirty="0" smtClean="0"/>
          </a:p>
        </p:txBody>
      </p:sp>
      <p:pic>
        <p:nvPicPr>
          <p:cNvPr id="34818" name="Picture 2" descr="Imagini pentru scoala dacia oradea"/>
          <p:cNvPicPr>
            <a:picLocks noChangeAspect="1" noChangeArrowheads="1"/>
          </p:cNvPicPr>
          <p:nvPr/>
        </p:nvPicPr>
        <p:blipFill>
          <a:blip r:embed="rId2"/>
          <a:srcRect/>
          <a:stretch>
            <a:fillRect/>
          </a:stretch>
        </p:blipFill>
        <p:spPr bwMode="auto">
          <a:xfrm>
            <a:off x="7086600" y="4038600"/>
            <a:ext cx="4876800" cy="2743200"/>
          </a:xfrm>
          <a:prstGeom prst="rect">
            <a:avLst/>
          </a:prstGeom>
          <a:noFill/>
        </p:spPr>
      </p:pic>
      <p:sp>
        <p:nvSpPr>
          <p:cNvPr id="5" name="Title 1"/>
          <p:cNvSpPr txBox="1">
            <a:spLocks/>
          </p:cNvSpPr>
          <p:nvPr/>
        </p:nvSpPr>
        <p:spPr>
          <a:xfrm>
            <a:off x="304800" y="4953000"/>
            <a:ext cx="6934200" cy="1143000"/>
          </a:xfrm>
          <a:prstGeom prst="rect">
            <a:avLst/>
          </a:prstGeom>
        </p:spPr>
        <p:txBody>
          <a:bodyPr vert="horz" anchor="b">
            <a:normAutofit fontScale="92500"/>
          </a:bodyPr>
          <a:lstStyle/>
          <a:p>
            <a:pPr lvl="0">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1.904.722,43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3200" b="1" dirty="0">
                <a:solidFill>
                  <a:schemeClr val="tx1"/>
                </a:solidFill>
              </a:rPr>
              <a:t>REABILITARE </a:t>
            </a:r>
            <a:r>
              <a:rPr lang="it-IT" sz="3200" b="1" dirty="0" smtClean="0">
                <a:solidFill>
                  <a:schemeClr val="tx1"/>
                </a:solidFill>
              </a:rPr>
              <a:t>SCOALA </a:t>
            </a:r>
            <a:r>
              <a:rPr lang="it-IT" sz="3200" b="1" dirty="0">
                <a:solidFill>
                  <a:schemeClr val="tx1"/>
                </a:solidFill>
              </a:rPr>
              <a:t>GIMNAZIALA NR.11</a:t>
            </a:r>
            <a:endParaRPr lang="en-US" sz="3200" b="1" dirty="0">
              <a:solidFill>
                <a:schemeClr val="tx1"/>
              </a:solidFill>
            </a:endParaRPr>
          </a:p>
        </p:txBody>
      </p:sp>
      <p:sp>
        <p:nvSpPr>
          <p:cNvPr id="3" name="Content Placeholder 2"/>
          <p:cNvSpPr>
            <a:spLocks noGrp="1"/>
          </p:cNvSpPr>
          <p:nvPr>
            <p:ph sz="quarter" idx="1"/>
          </p:nvPr>
        </p:nvSpPr>
        <p:spPr>
          <a:xfrm>
            <a:off x="402336" y="1527048"/>
            <a:ext cx="11338560" cy="3197352"/>
          </a:xfrm>
        </p:spPr>
        <p:txBody>
          <a:bodyPr>
            <a:normAutofit fontScale="92500" lnSpcReduction="20000"/>
          </a:bodyPr>
          <a:lstStyle/>
          <a:p>
            <a:pPr lvl="0"/>
            <a:r>
              <a:rPr lang="ro-RO" dirty="0" smtClean="0"/>
              <a:t>Reabilitarea infrastructurii unitatii scolare Scoala Gimnaziala nr.11 din Oradea, formata din 4 corpuri</a:t>
            </a:r>
            <a:endParaRPr lang="en-US" dirty="0" smtClean="0"/>
          </a:p>
          <a:p>
            <a:pPr lvl="0"/>
            <a:r>
              <a:rPr lang="ro-RO" dirty="0" smtClean="0"/>
              <a:t>Crearea conditiilor favorabile pentru cresterea gradului de participare la nivelul invatamantului obligatoriu, pentru un numar de 1020 elevi</a:t>
            </a:r>
            <a:endParaRPr lang="en-US" dirty="0" smtClean="0"/>
          </a:p>
          <a:p>
            <a:pPr lvl="0"/>
            <a:r>
              <a:rPr lang="ro-RO" dirty="0" smtClean="0"/>
              <a:t>Imbunatatirea facilitatilor necesare pentru desfasurarea Programului Scoala dupa Scoala, in special pentru copii cu risc crescut de parasire timpurie a invatamantului obligatoriu</a:t>
            </a:r>
            <a:endParaRPr lang="en-US" dirty="0" smtClean="0"/>
          </a:p>
          <a:p>
            <a:pPr lvl="0"/>
            <a:r>
              <a:rPr lang="ro-RO" dirty="0" smtClean="0"/>
              <a:t>Cresterea eficientei energetice a cladirii Scolii Gimnaziale nr. 11 Oradea reabilitata cu minim 40%</a:t>
            </a:r>
            <a:endParaRPr lang="en-US" dirty="0" smtClean="0"/>
          </a:p>
        </p:txBody>
      </p:sp>
      <p:sp>
        <p:nvSpPr>
          <p:cNvPr id="4" name="Title 1"/>
          <p:cNvSpPr txBox="1">
            <a:spLocks/>
          </p:cNvSpPr>
          <p:nvPr/>
        </p:nvSpPr>
        <p:spPr>
          <a:xfrm>
            <a:off x="609600" y="5181600"/>
            <a:ext cx="7620000" cy="914400"/>
          </a:xfrm>
          <a:prstGeom prst="rect">
            <a:avLst/>
          </a:prstGeom>
        </p:spPr>
        <p:txBody>
          <a:bodyPr vert="horz" anchor="b">
            <a:normAutofit/>
          </a:bodyPr>
          <a:lstStyle/>
          <a:p>
            <a:pPr>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2.671.622,99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in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etapa</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precontractuala</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2714410622"/>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o-RO" sz="2400" b="1" dirty="0" smtClean="0">
                <a:solidFill>
                  <a:schemeClr val="tx1"/>
                </a:solidFill>
              </a:rPr>
              <a:t>CREȘTEREA EFICIENȚEI ENERGETICE </a:t>
            </a:r>
            <a:r>
              <a:rPr lang="en-US" sz="2400" b="1" dirty="0" smtClean="0">
                <a:solidFill>
                  <a:schemeClr val="tx1"/>
                </a:solidFill>
              </a:rPr>
              <a:t>LA </a:t>
            </a:r>
            <a:r>
              <a:rPr lang="ro-RO" sz="2400" b="1" dirty="0" smtClean="0">
                <a:solidFill>
                  <a:schemeClr val="tx1"/>
                </a:solidFill>
              </a:rPr>
              <a:t>LICEUL ORTODOX "EPISCOP ROMAN CIOROGARIU“ </a:t>
            </a:r>
            <a:endParaRPr lang="en-US" sz="2400" dirty="0">
              <a:solidFill>
                <a:schemeClr val="tx1"/>
              </a:solidFill>
            </a:endParaRPr>
          </a:p>
        </p:txBody>
      </p:sp>
      <p:sp>
        <p:nvSpPr>
          <p:cNvPr id="3" name="Content Placeholder 2"/>
          <p:cNvSpPr>
            <a:spLocks noGrp="1"/>
          </p:cNvSpPr>
          <p:nvPr>
            <p:ph sz="quarter" idx="1"/>
          </p:nvPr>
        </p:nvSpPr>
        <p:spPr>
          <a:xfrm>
            <a:off x="402336" y="1527048"/>
            <a:ext cx="11338560" cy="3425952"/>
          </a:xfrm>
        </p:spPr>
        <p:txBody>
          <a:bodyPr>
            <a:normAutofit fontScale="62500" lnSpcReduction="20000"/>
          </a:bodyPr>
          <a:lstStyle/>
          <a:p>
            <a:pPr lvl="0"/>
            <a:r>
              <a:rPr lang="ro-RO" dirty="0" smtClean="0"/>
              <a:t>Termoizolarea fatadelor cu vata minerala bazaltica rigida; </a:t>
            </a:r>
            <a:endParaRPr lang="en-US" dirty="0" smtClean="0"/>
          </a:p>
          <a:p>
            <a:pPr lvl="0"/>
            <a:r>
              <a:rPr lang="ro-RO" dirty="0" smtClean="0"/>
              <a:t>Soclul se va izola cu material termoizolant rezistent la umiditate/intemperii cu prinderea asemanatoare a materialului termoizolant de fatada; </a:t>
            </a:r>
            <a:endParaRPr lang="en-US" dirty="0" smtClean="0"/>
          </a:p>
          <a:p>
            <a:pPr lvl="0"/>
            <a:r>
              <a:rPr lang="ro-RO" dirty="0" smtClean="0"/>
              <a:t>Realizarea unui trotuar de garda de 100 cm latime</a:t>
            </a:r>
            <a:endParaRPr lang="en-US" dirty="0" smtClean="0"/>
          </a:p>
          <a:p>
            <a:pPr lvl="0"/>
            <a:r>
              <a:rPr lang="ro-RO" dirty="0" smtClean="0"/>
              <a:t>Înlocuirea tâmplariei deteriorate;</a:t>
            </a:r>
            <a:endParaRPr lang="en-US" dirty="0" smtClean="0"/>
          </a:p>
          <a:p>
            <a:pPr lvl="0"/>
            <a:r>
              <a:rPr lang="ro-RO" dirty="0" smtClean="0"/>
              <a:t>Refacerea integrala a instalatiilor electrice, a instalailor termice si sanitare;</a:t>
            </a:r>
            <a:endParaRPr lang="en-US" dirty="0" smtClean="0"/>
          </a:p>
          <a:p>
            <a:pPr lvl="0"/>
            <a:r>
              <a:rPr lang="ro-RO" dirty="0" smtClean="0"/>
              <a:t>Realizarea instalatiilor de semnalizare si stingere incendiu cu hidranti exteriori si interiori;</a:t>
            </a:r>
            <a:endParaRPr lang="en-US" dirty="0" smtClean="0"/>
          </a:p>
          <a:p>
            <a:pPr lvl="0"/>
            <a:r>
              <a:rPr lang="ro-RO" dirty="0" smtClean="0"/>
              <a:t>Reparatii locale la nivelul sarpantei;</a:t>
            </a:r>
            <a:endParaRPr lang="en-US" dirty="0" smtClean="0"/>
          </a:p>
          <a:p>
            <a:pPr lvl="0"/>
            <a:r>
              <a:rPr lang="ro-RO" dirty="0" smtClean="0"/>
              <a:t>Inlocuirea învelitoarea existenta cu tigla ceramica si a elementelor de</a:t>
            </a:r>
            <a:endParaRPr lang="en-US" dirty="0" smtClean="0"/>
          </a:p>
          <a:p>
            <a:pPr lvl="0"/>
            <a:r>
              <a:rPr lang="ro-RO" dirty="0" smtClean="0"/>
              <a:t>preluare si evacuare a apei pluviale;</a:t>
            </a:r>
            <a:endParaRPr lang="en-US" dirty="0" smtClean="0"/>
          </a:p>
          <a:p>
            <a:pPr lvl="0"/>
            <a:r>
              <a:rPr lang="ro-RO" dirty="0" smtClean="0"/>
              <a:t>Lucrari de remedieri, reparare si consolidari locale la nivelul constructiei; </a:t>
            </a:r>
            <a:endParaRPr lang="en-US" dirty="0" smtClean="0"/>
          </a:p>
          <a:p>
            <a:pPr lvl="0"/>
            <a:r>
              <a:rPr lang="ro-RO" dirty="0" smtClean="0"/>
              <a:t>Remedierea defectelor locale in peretii de zidarie; </a:t>
            </a:r>
            <a:endParaRPr lang="en-US" dirty="0" smtClean="0"/>
          </a:p>
          <a:p>
            <a:pPr lvl="0"/>
            <a:r>
              <a:rPr lang="ro-RO" dirty="0" smtClean="0"/>
              <a:t>Montarea panourilor solare pe acoperisul cladirii;</a:t>
            </a:r>
            <a:endParaRPr lang="en-US" dirty="0" smtClean="0"/>
          </a:p>
        </p:txBody>
      </p:sp>
      <p:sp>
        <p:nvSpPr>
          <p:cNvPr id="4" name="Title 1"/>
          <p:cNvSpPr txBox="1">
            <a:spLocks/>
          </p:cNvSpPr>
          <p:nvPr/>
        </p:nvSpPr>
        <p:spPr>
          <a:xfrm>
            <a:off x="609600" y="5181600"/>
            <a:ext cx="7620000" cy="914400"/>
          </a:xfrm>
          <a:prstGeom prst="rect">
            <a:avLst/>
          </a:prstGeom>
        </p:spPr>
        <p:txBody>
          <a:bodyPr vert="horz" anchor="b">
            <a:normAutofit/>
          </a:bodyPr>
          <a:lstStyle/>
          <a:p>
            <a:pPr>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1.545.197,08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28"/>
          <p:cNvSpPr/>
          <p:nvPr/>
        </p:nvSpPr>
        <p:spPr>
          <a:xfrm>
            <a:off x="0" y="838200"/>
            <a:ext cx="4214000" cy="2242400"/>
          </a:xfrm>
          <a:prstGeom prst="homePlate">
            <a:avLst>
              <a:gd name="adj" fmla="val 30129"/>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PREGATIREA </a:t>
            </a:r>
          </a:p>
          <a:p>
            <a:pPr algn="ctr"/>
            <a:r>
              <a:rPr lang="ro-RO" sz="2400" b="1" dirty="0" smtClean="0">
                <a:latin typeface="PT Serif"/>
                <a:ea typeface="PT Serif"/>
                <a:cs typeface="PT Serif"/>
                <a:sym typeface="PT Serif"/>
              </a:rPr>
              <a:t>PROIECTELOR</a:t>
            </a:r>
            <a:endParaRPr sz="2400" b="1">
              <a:latin typeface="PT Serif"/>
              <a:ea typeface="PT Serif"/>
              <a:cs typeface="PT Serif"/>
              <a:sym typeface="PT Serif"/>
            </a:endParaRPr>
          </a:p>
        </p:txBody>
      </p:sp>
      <p:sp>
        <p:nvSpPr>
          <p:cNvPr id="389" name="Google Shape;389;p28"/>
          <p:cNvSpPr/>
          <p:nvPr/>
        </p:nvSpPr>
        <p:spPr>
          <a:xfrm>
            <a:off x="3654317" y="838200"/>
            <a:ext cx="4294400" cy="2242400"/>
          </a:xfrm>
          <a:prstGeom prst="chevron">
            <a:avLst>
              <a:gd name="adj" fmla="val 29853"/>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DEPUNEREA</a:t>
            </a:r>
          </a:p>
          <a:p>
            <a:pPr algn="ctr"/>
            <a:r>
              <a:rPr lang="ro-RO" sz="2400" b="1" dirty="0" smtClean="0">
                <a:latin typeface="PT Serif"/>
                <a:ea typeface="PT Serif"/>
                <a:cs typeface="PT Serif"/>
                <a:sym typeface="PT Serif"/>
              </a:rPr>
              <a:t>CERERILOR DE FINANTARE</a:t>
            </a:r>
            <a:endParaRPr lang="ro-RO" sz="2400" b="1" dirty="0">
              <a:latin typeface="PT Serif"/>
              <a:ea typeface="PT Serif"/>
              <a:cs typeface="PT Serif"/>
              <a:sym typeface="PT Serif"/>
            </a:endParaRPr>
          </a:p>
        </p:txBody>
      </p:sp>
      <p:sp>
        <p:nvSpPr>
          <p:cNvPr id="390" name="Google Shape;390;p28"/>
          <p:cNvSpPr/>
          <p:nvPr/>
        </p:nvSpPr>
        <p:spPr>
          <a:xfrm>
            <a:off x="7389669" y="838200"/>
            <a:ext cx="4294400" cy="2242400"/>
          </a:xfrm>
          <a:prstGeom prst="chevron">
            <a:avLst>
              <a:gd name="adj" fmla="val 29853"/>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EVALUAREA</a:t>
            </a:r>
          </a:p>
          <a:p>
            <a:pPr algn="ctr"/>
            <a:r>
              <a:rPr lang="ro-RO" sz="2400" b="1" dirty="0" smtClean="0">
                <a:latin typeface="PT Serif"/>
                <a:ea typeface="PT Serif"/>
                <a:cs typeface="PT Serif"/>
                <a:sym typeface="PT Serif"/>
              </a:rPr>
              <a:t>PROIECTELOR</a:t>
            </a:r>
            <a:endParaRPr lang="ro-RO" sz="2400" b="1" dirty="0">
              <a:latin typeface="PT Serif"/>
              <a:ea typeface="PT Serif"/>
              <a:cs typeface="PT Serif"/>
              <a:sym typeface="PT Serif"/>
            </a:endParaRPr>
          </a:p>
        </p:txBody>
      </p:sp>
      <p:sp>
        <p:nvSpPr>
          <p:cNvPr id="7" name="Google Shape;390;p28"/>
          <p:cNvSpPr/>
          <p:nvPr/>
        </p:nvSpPr>
        <p:spPr>
          <a:xfrm>
            <a:off x="3657600" y="3657600"/>
            <a:ext cx="4294400" cy="2242400"/>
          </a:xfrm>
          <a:prstGeom prst="chevron">
            <a:avLst>
              <a:gd name="adj" fmla="val 29853"/>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IMPLEMENTAREA PROIECTELOR</a:t>
            </a:r>
            <a:endParaRPr sz="2400" b="1" dirty="0">
              <a:latin typeface="PT Serif"/>
              <a:ea typeface="PT Serif"/>
              <a:cs typeface="PT Serif"/>
              <a:sym typeface="PT Serif"/>
            </a:endParaRPr>
          </a:p>
        </p:txBody>
      </p:sp>
      <p:sp>
        <p:nvSpPr>
          <p:cNvPr id="8" name="Google Shape;390;p28"/>
          <p:cNvSpPr/>
          <p:nvPr/>
        </p:nvSpPr>
        <p:spPr>
          <a:xfrm>
            <a:off x="7391400" y="3657600"/>
            <a:ext cx="4294400" cy="2242400"/>
          </a:xfrm>
          <a:prstGeom prst="chevron">
            <a:avLst>
              <a:gd name="adj" fmla="val 29853"/>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MONITORIZAREA PROIECTELOR</a:t>
            </a:r>
            <a:endParaRPr sz="2400" b="1">
              <a:latin typeface="PT Serif"/>
              <a:ea typeface="PT Serif"/>
              <a:cs typeface="PT Serif"/>
              <a:sym typeface="PT Serif"/>
            </a:endParaRPr>
          </a:p>
        </p:txBody>
      </p:sp>
      <p:sp>
        <p:nvSpPr>
          <p:cNvPr id="9" name="Google Shape;388;p28"/>
          <p:cNvSpPr/>
          <p:nvPr/>
        </p:nvSpPr>
        <p:spPr>
          <a:xfrm>
            <a:off x="0" y="3657600"/>
            <a:ext cx="4214000" cy="2242400"/>
          </a:xfrm>
          <a:prstGeom prst="homePlate">
            <a:avLst>
              <a:gd name="adj" fmla="val 30129"/>
            </a:avLst>
          </a:prstGeom>
          <a:solidFill>
            <a:srgbClr val="00BFC9">
              <a:alpha val="51920"/>
            </a:srgbClr>
          </a:solidFill>
          <a:ln>
            <a:noFill/>
          </a:ln>
        </p:spPr>
        <p:txBody>
          <a:bodyPr spcFirstLastPara="1" wrap="square" lIns="121897" tIns="121897" rIns="121897" bIns="121897" anchor="ctr" anchorCtr="0">
            <a:noAutofit/>
          </a:bodyPr>
          <a:lstStyle/>
          <a:p>
            <a:pPr algn="ctr"/>
            <a:r>
              <a:rPr lang="ro-RO" sz="2400" b="1" dirty="0" smtClean="0">
                <a:latin typeface="PT Serif"/>
                <a:ea typeface="PT Serif"/>
                <a:cs typeface="PT Serif"/>
                <a:sym typeface="PT Serif"/>
              </a:rPr>
              <a:t>SEMNAREA CONTRACTELOR DE FINANTARE</a:t>
            </a:r>
            <a:endParaRPr lang="ro-RO" sz="2400" b="1" dirty="0">
              <a:latin typeface="PT Serif"/>
              <a:ea typeface="PT Serif"/>
              <a:cs typeface="PT Serif"/>
              <a:sym typeface="PT Serif"/>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379200" cy="758952"/>
          </a:xfrm>
        </p:spPr>
        <p:txBody>
          <a:bodyPr>
            <a:normAutofit fontScale="90000"/>
          </a:bodyPr>
          <a:lstStyle/>
          <a:p>
            <a:r>
              <a:rPr lang="ro-RO" b="1" dirty="0" smtClean="0">
                <a:solidFill>
                  <a:schemeClr val="tx1"/>
                </a:solidFill>
              </a:rPr>
              <a:t>CREȘTEREA EFICIENȚEI ENERGETICE</a:t>
            </a:r>
            <a:r>
              <a:rPr lang="en-US" b="1" dirty="0" smtClean="0">
                <a:solidFill>
                  <a:schemeClr val="tx1"/>
                </a:solidFill>
              </a:rPr>
              <a:t> </a:t>
            </a:r>
            <a:r>
              <a:rPr lang="ro-RO" b="1" dirty="0" smtClean="0">
                <a:solidFill>
                  <a:schemeClr val="tx1"/>
                </a:solidFill>
              </a:rPr>
              <a:t>LA LICEUL TEORETIC ONISIFOR GHIBU</a:t>
            </a:r>
            <a:endParaRPr lang="en-US" dirty="0">
              <a:solidFill>
                <a:schemeClr val="tx1"/>
              </a:solidFill>
            </a:endParaRPr>
          </a:p>
        </p:txBody>
      </p:sp>
      <p:sp>
        <p:nvSpPr>
          <p:cNvPr id="3" name="Content Placeholder 2"/>
          <p:cNvSpPr>
            <a:spLocks noGrp="1"/>
          </p:cNvSpPr>
          <p:nvPr>
            <p:ph sz="quarter" idx="1"/>
          </p:nvPr>
        </p:nvSpPr>
        <p:spPr/>
        <p:txBody>
          <a:bodyPr>
            <a:normAutofit/>
          </a:bodyPr>
          <a:lstStyle/>
          <a:p>
            <a:pPr lvl="0"/>
            <a:r>
              <a:rPr lang="ro-RO" dirty="0" smtClean="0"/>
              <a:t>Reabilitarea termica a anvelopei</a:t>
            </a:r>
            <a:endParaRPr lang="en-US" dirty="0" smtClean="0"/>
          </a:p>
          <a:p>
            <a:pPr lvl="0"/>
            <a:r>
              <a:rPr lang="ro-RO" dirty="0" smtClean="0"/>
              <a:t>Reabilitarea sistemului de Instalații de încalzire si ventilație</a:t>
            </a:r>
            <a:endParaRPr lang="en-US" dirty="0" smtClean="0"/>
          </a:p>
          <a:p>
            <a:pPr lvl="0"/>
            <a:r>
              <a:rPr lang="ro-RO" dirty="0" smtClean="0"/>
              <a:t>Reabilitarea sistemului de Instalații sanitare</a:t>
            </a:r>
            <a:endParaRPr lang="en-US" dirty="0" smtClean="0"/>
          </a:p>
          <a:p>
            <a:pPr lvl="0"/>
            <a:r>
              <a:rPr lang="ro-RO" dirty="0" smtClean="0"/>
              <a:t>Reabilitarea instalațiilor electrice</a:t>
            </a:r>
            <a:endParaRPr lang="en-US" dirty="0" smtClean="0"/>
          </a:p>
          <a:p>
            <a:pPr lvl="0"/>
            <a:r>
              <a:rPr lang="ro-RO" dirty="0" smtClean="0"/>
              <a:t>Dispunere de sistem de productie energie regenerabila</a:t>
            </a:r>
            <a:endParaRPr lang="en-US" dirty="0" smtClean="0"/>
          </a:p>
          <a:p>
            <a:pPr lvl="0"/>
            <a:r>
              <a:rPr lang="ro-RO" dirty="0" smtClean="0"/>
              <a:t>Dispunere de sistem BMS (Building Management Sistem).</a:t>
            </a:r>
            <a:endParaRPr lang="en-US" dirty="0" smtClean="0"/>
          </a:p>
          <a:p>
            <a:endParaRPr lang="en-US" dirty="0"/>
          </a:p>
        </p:txBody>
      </p:sp>
      <p:sp>
        <p:nvSpPr>
          <p:cNvPr id="4" name="Title 1"/>
          <p:cNvSpPr txBox="1">
            <a:spLocks/>
          </p:cNvSpPr>
          <p:nvPr/>
        </p:nvSpPr>
        <p:spPr>
          <a:xfrm>
            <a:off x="609600" y="4953000"/>
            <a:ext cx="7772400" cy="1143000"/>
          </a:xfrm>
          <a:prstGeom prst="rect">
            <a:avLst/>
          </a:prstGeom>
        </p:spPr>
        <p:txBody>
          <a:bodyPr vert="horz" anchor="b">
            <a:normAutofit/>
          </a:bodyPr>
          <a:lstStyle/>
          <a:p>
            <a:pPr lvl="0">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3.464.132,92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379200" cy="838200"/>
          </a:xfrm>
        </p:spPr>
        <p:txBody>
          <a:bodyPr>
            <a:noAutofit/>
          </a:bodyPr>
          <a:lstStyle/>
          <a:p>
            <a:r>
              <a:rPr lang="en-US" sz="2400" b="1" dirty="0" smtClean="0">
                <a:solidFill>
                  <a:schemeClr val="tx1">
                    <a:lumMod val="95000"/>
                    <a:lumOff val="5000"/>
                  </a:schemeClr>
                </a:solidFill>
              </a:rPr>
              <a:t>REABILITAREA ȘI ECHIPAREA INFRASTRUCTURII EDUCAŢIONALE LA COLEGIUL TEHNIC TRAIAN VUIA</a:t>
            </a:r>
            <a:endParaRPr lang="en-US" sz="2400" b="1" dirty="0">
              <a:solidFill>
                <a:schemeClr val="tx1"/>
              </a:solidFill>
            </a:endParaRPr>
          </a:p>
        </p:txBody>
      </p:sp>
      <p:sp>
        <p:nvSpPr>
          <p:cNvPr id="3" name="Title 1"/>
          <p:cNvSpPr txBox="1">
            <a:spLocks/>
          </p:cNvSpPr>
          <p:nvPr/>
        </p:nvSpPr>
        <p:spPr>
          <a:xfrm>
            <a:off x="685800" y="5486400"/>
            <a:ext cx="9956800" cy="457200"/>
          </a:xfrm>
          <a:prstGeom prst="rect">
            <a:avLst/>
          </a:prstGeom>
        </p:spPr>
        <p:txBody>
          <a:bodyPr vert="horz" anchor="b">
            <a:normAutofit fontScale="92500" lnSpcReduction="10000"/>
          </a:bodyPr>
          <a:lstStyle/>
          <a:p>
            <a:pPr>
              <a:spcBef>
                <a:spcPct val="0"/>
              </a:spcBef>
            </a:pPr>
            <a:r>
              <a:rPr kumimoji="0" lang="ro-RO"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800" b="1" dirty="0" smtClean="0"/>
              <a:t>569,240.72 euro</a:t>
            </a:r>
          </a:p>
        </p:txBody>
      </p:sp>
      <p:sp>
        <p:nvSpPr>
          <p:cNvPr id="4" name="Title 1"/>
          <p:cNvSpPr txBox="1">
            <a:spLocks/>
          </p:cNvSpPr>
          <p:nvPr/>
        </p:nvSpPr>
        <p:spPr>
          <a:xfrm>
            <a:off x="457200" y="1371600"/>
            <a:ext cx="11277600" cy="1371600"/>
          </a:xfrm>
          <a:prstGeom prst="rect">
            <a:avLst/>
          </a:prstGeom>
        </p:spPr>
        <p:txBody>
          <a:bodyPr vert="horz" anchor="b">
            <a:normAutofit fontScale="25000" lnSpcReduction="20000"/>
          </a:bodyPr>
          <a:lstStyle/>
          <a:p>
            <a:pPr>
              <a:buFont typeface="Arial" pitchFamily="34" charset="0"/>
              <a:buChar char="•"/>
            </a:pPr>
            <a:r>
              <a:rPr lang="en-US" sz="7200" dirty="0" smtClean="0"/>
              <a:t> </a:t>
            </a:r>
            <a:r>
              <a:rPr lang="en-US" sz="7200" dirty="0" err="1" smtClean="0"/>
              <a:t>Numarul</a:t>
            </a:r>
            <a:r>
              <a:rPr lang="en-US" sz="7200" dirty="0" smtClean="0"/>
              <a:t> total de </a:t>
            </a:r>
            <a:r>
              <a:rPr lang="en-US" sz="7200" dirty="0" err="1" smtClean="0"/>
              <a:t>participanti</a:t>
            </a:r>
            <a:r>
              <a:rPr lang="en-US" sz="7200" dirty="0" smtClean="0"/>
              <a:t> la </a:t>
            </a:r>
            <a:r>
              <a:rPr lang="en-US" sz="7200" dirty="0" err="1" smtClean="0"/>
              <a:t>procesul</a:t>
            </a:r>
            <a:r>
              <a:rPr lang="en-US" sz="7200" dirty="0" smtClean="0"/>
              <a:t> educational </a:t>
            </a:r>
            <a:r>
              <a:rPr lang="en-US" sz="7200" dirty="0" err="1" smtClean="0"/>
              <a:t>profesional</a:t>
            </a:r>
            <a:r>
              <a:rPr lang="en-US" sz="7200" dirty="0" smtClean="0"/>
              <a:t> </a:t>
            </a:r>
            <a:r>
              <a:rPr lang="en-US" sz="7200" dirty="0" err="1" smtClean="0"/>
              <a:t>si</a:t>
            </a:r>
            <a:r>
              <a:rPr lang="en-US" sz="7200" dirty="0" smtClean="0"/>
              <a:t> </a:t>
            </a:r>
            <a:r>
              <a:rPr lang="en-US" sz="7200" dirty="0" err="1" smtClean="0"/>
              <a:t>tehnic</a:t>
            </a:r>
            <a:r>
              <a:rPr lang="en-US" sz="7200" dirty="0" smtClean="0"/>
              <a:t> in </a:t>
            </a:r>
            <a:r>
              <a:rPr lang="en-US" sz="7200" dirty="0" err="1" smtClean="0"/>
              <a:t>cadrul</a:t>
            </a:r>
            <a:r>
              <a:rPr lang="en-US" sz="7200" dirty="0" smtClean="0"/>
              <a:t> </a:t>
            </a:r>
            <a:r>
              <a:rPr lang="en-US" sz="7200" dirty="0" err="1" smtClean="0"/>
              <a:t>Colegiului</a:t>
            </a:r>
            <a:r>
              <a:rPr lang="en-US" sz="7200" dirty="0" smtClean="0"/>
              <a:t> </a:t>
            </a:r>
            <a:r>
              <a:rPr lang="en-US" sz="7200" dirty="0" err="1" smtClean="0"/>
              <a:t>Tehnic</a:t>
            </a:r>
            <a:r>
              <a:rPr lang="en-US" sz="7200" dirty="0" smtClean="0"/>
              <a:t> </a:t>
            </a:r>
            <a:r>
              <a:rPr lang="en-US" sz="7200" dirty="0" err="1" smtClean="0"/>
              <a:t>Traian</a:t>
            </a:r>
            <a:r>
              <a:rPr lang="en-US" sz="7200" dirty="0" smtClean="0"/>
              <a:t> </a:t>
            </a:r>
            <a:r>
              <a:rPr lang="en-US" sz="7200" dirty="0" err="1" smtClean="0"/>
              <a:t>Vuia</a:t>
            </a:r>
            <a:r>
              <a:rPr lang="en-US" sz="7200" dirty="0" smtClean="0"/>
              <a:t> Oradea</a:t>
            </a:r>
            <a:r>
              <a:rPr lang="ro-RO" sz="7200" cap="small" dirty="0" smtClean="0">
                <a:solidFill>
                  <a:schemeClr val="tx1">
                    <a:lumMod val="95000"/>
                    <a:lumOff val="5000"/>
                  </a:schemeClr>
                </a:solidFill>
                <a:latin typeface="+mj-lt"/>
                <a:ea typeface="+mj-ea"/>
                <a:cs typeface="+mj-cs"/>
              </a:rPr>
              <a:t> </a:t>
            </a:r>
            <a:r>
              <a:rPr lang="en-US" sz="7200" dirty="0" smtClean="0"/>
              <a:t>1770 </a:t>
            </a:r>
            <a:r>
              <a:rPr lang="en-US" sz="7200" dirty="0" err="1" smtClean="0"/>
              <a:t>elevi</a:t>
            </a:r>
            <a:endParaRPr lang="en-US" sz="7200" dirty="0" smtClean="0"/>
          </a:p>
          <a:p>
            <a:endParaRPr lang="ro-RO" sz="7200" dirty="0" smtClean="0"/>
          </a:p>
          <a:p>
            <a:pPr>
              <a:buFont typeface="Arial" pitchFamily="34" charset="0"/>
              <a:buChar char="•"/>
            </a:pPr>
            <a:r>
              <a:rPr lang="en-US" sz="7200" dirty="0" smtClean="0"/>
              <a:t> 6 </a:t>
            </a:r>
            <a:r>
              <a:rPr lang="en-US" sz="7200" dirty="0" err="1" smtClean="0"/>
              <a:t>ateliere</a:t>
            </a:r>
            <a:r>
              <a:rPr lang="en-US" sz="7200" dirty="0" smtClean="0"/>
              <a:t> </a:t>
            </a:r>
            <a:r>
              <a:rPr lang="en-US" sz="7200" dirty="0" err="1" smtClean="0"/>
              <a:t>dotate</a:t>
            </a:r>
            <a:r>
              <a:rPr lang="en-US" sz="7200" dirty="0" smtClean="0"/>
              <a:t> </a:t>
            </a:r>
            <a:r>
              <a:rPr lang="en-US" sz="7200" dirty="0" err="1" smtClean="0"/>
              <a:t>corespunzator</a:t>
            </a:r>
            <a:r>
              <a:rPr lang="en-US" sz="7200" dirty="0" smtClean="0"/>
              <a:t> cu </a:t>
            </a:r>
            <a:r>
              <a:rPr lang="en-US" sz="7200" dirty="0" err="1" smtClean="0"/>
              <a:t>echipamente</a:t>
            </a:r>
            <a:r>
              <a:rPr lang="en-US" sz="7200" dirty="0" smtClean="0"/>
              <a:t> </a:t>
            </a:r>
            <a:r>
              <a:rPr lang="en-US" sz="7200" dirty="0" err="1" smtClean="0"/>
              <a:t>tehnice</a:t>
            </a:r>
            <a:r>
              <a:rPr lang="en-US" sz="7200" dirty="0" smtClean="0"/>
              <a:t> </a:t>
            </a:r>
            <a:r>
              <a:rPr lang="en-US" sz="7200" dirty="0" err="1" smtClean="0"/>
              <a:t>pentru</a:t>
            </a:r>
            <a:r>
              <a:rPr lang="en-US" sz="7200" dirty="0" smtClean="0"/>
              <a:t> </a:t>
            </a:r>
            <a:r>
              <a:rPr lang="en-US" sz="7200" dirty="0" err="1" smtClean="0"/>
              <a:t>buna</a:t>
            </a:r>
            <a:r>
              <a:rPr lang="en-US" sz="7200" dirty="0" smtClean="0"/>
              <a:t> </a:t>
            </a:r>
            <a:r>
              <a:rPr lang="en-US" sz="7200" dirty="0" err="1" smtClean="0"/>
              <a:t>desfasurare</a:t>
            </a:r>
            <a:r>
              <a:rPr lang="en-US" sz="7200" dirty="0" smtClean="0"/>
              <a:t> a </a:t>
            </a:r>
            <a:r>
              <a:rPr lang="en-US" sz="7200" dirty="0" err="1" smtClean="0"/>
              <a:t>cursurilor</a:t>
            </a:r>
            <a:r>
              <a:rPr lang="en-US" sz="7200" dirty="0" smtClean="0"/>
              <a:t> de </a:t>
            </a:r>
            <a:r>
              <a:rPr lang="en-US" sz="7200" dirty="0" err="1" smtClean="0"/>
              <a:t>specialitate</a:t>
            </a:r>
            <a:endParaRPr lang="en-US" sz="7200" dirty="0" smtClean="0"/>
          </a:p>
          <a:p>
            <a:endParaRPr lang="en-US" sz="3300" dirty="0" smtClean="0"/>
          </a:p>
        </p:txBody>
      </p:sp>
      <p:sp>
        <p:nvSpPr>
          <p:cNvPr id="5" name="Title 4"/>
          <p:cNvSpPr txBox="1">
            <a:spLocks/>
          </p:cNvSpPr>
          <p:nvPr/>
        </p:nvSpPr>
        <p:spPr>
          <a:xfrm>
            <a:off x="685800" y="6019800"/>
            <a:ext cx="9956800" cy="381000"/>
          </a:xfrm>
          <a:prstGeom prst="rect">
            <a:avLst/>
          </a:prstGeom>
        </p:spPr>
        <p:txBody>
          <a:bodyPr vert="horz" anchor="b">
            <a:normAutofit fontScale="77500" lnSpcReduction="20000"/>
          </a:bodyPr>
          <a:lstStyle/>
          <a:p>
            <a:pPr>
              <a:spcBef>
                <a:spcPct val="0"/>
              </a:spcBef>
            </a:pPr>
            <a:r>
              <a:rPr lang="en-US" sz="2800" b="1" cap="small" dirty="0" err="1" smtClean="0">
                <a:solidFill>
                  <a:schemeClr val="tx1">
                    <a:lumMod val="95000"/>
                    <a:lumOff val="5000"/>
                  </a:schemeClr>
                </a:solidFill>
              </a:rPr>
              <a:t>Stadiu</a:t>
            </a:r>
            <a:r>
              <a:rPr lang="en-US" sz="2800" b="1" cap="small" dirty="0" smtClean="0">
                <a:solidFill>
                  <a:schemeClr val="tx1">
                    <a:lumMod val="95000"/>
                    <a:lumOff val="5000"/>
                  </a:schemeClr>
                </a:solidFill>
              </a:rPr>
              <a:t>:</a:t>
            </a:r>
            <a:r>
              <a:rPr lang="en-US" sz="2800" b="1" dirty="0" smtClean="0"/>
              <a:t> </a:t>
            </a:r>
            <a:r>
              <a:rPr lang="en-US" sz="2800" b="1" cap="small" dirty="0" smtClean="0">
                <a:solidFill>
                  <a:schemeClr val="tx1">
                    <a:lumMod val="95000"/>
                    <a:lumOff val="5000"/>
                  </a:schemeClr>
                </a:solidFill>
              </a:rPr>
              <a:t>contract de </a:t>
            </a:r>
            <a:r>
              <a:rPr lang="en-US" sz="2800" b="1" cap="small" dirty="0" err="1" smtClean="0">
                <a:solidFill>
                  <a:schemeClr val="tx1">
                    <a:lumMod val="95000"/>
                    <a:lumOff val="5000"/>
                  </a:schemeClr>
                </a:solidFill>
              </a:rPr>
              <a:t>finantare</a:t>
            </a:r>
            <a:r>
              <a:rPr lang="en-US" sz="2800" b="1" cap="small" dirty="0" smtClean="0">
                <a:solidFill>
                  <a:schemeClr val="tx1">
                    <a:lumMod val="95000"/>
                    <a:lumOff val="5000"/>
                  </a:schemeClr>
                </a:solidFill>
              </a:rPr>
              <a:t> </a:t>
            </a:r>
            <a:r>
              <a:rPr lang="en-US" sz="2800" b="1" cap="small" dirty="0" err="1" smtClean="0">
                <a:solidFill>
                  <a:schemeClr val="tx1">
                    <a:lumMod val="95000"/>
                    <a:lumOff val="5000"/>
                  </a:schemeClr>
                </a:solidFill>
              </a:rPr>
              <a:t>semnat</a:t>
            </a:r>
            <a:endParaRPr lang="en-US" sz="2800" b="1" cap="small" dirty="0" smtClean="0">
              <a:solidFill>
                <a:schemeClr val="tx1">
                  <a:lumMod val="95000"/>
                  <a:lumOff val="5000"/>
                </a:schemeClr>
              </a:solidFill>
            </a:endParaRPr>
          </a:p>
        </p:txBody>
      </p:sp>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00400" y="2743200"/>
            <a:ext cx="6121400" cy="2574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44637734"/>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11379200" cy="758952"/>
          </a:xfrm>
        </p:spPr>
        <p:txBody>
          <a:bodyPr>
            <a:noAutofit/>
          </a:bodyPr>
          <a:lstStyle/>
          <a:p>
            <a:pPr algn="ctr"/>
            <a:r>
              <a:rPr lang="en-US" sz="2400" b="1" dirty="0" smtClean="0">
                <a:solidFill>
                  <a:schemeClr val="tx1">
                    <a:lumMod val="95000"/>
                    <a:lumOff val="5000"/>
                  </a:schemeClr>
                </a:solidFill>
              </a:rPr>
              <a:t>REABILITAREA ȘI ECHIPAREA INFRASTRUCTURII EDUCAŢIONALE LA COLEGIUL TEHNIC MIHAI VITEAZUL</a:t>
            </a:r>
            <a:endParaRPr lang="en-US" sz="2400" b="1" dirty="0">
              <a:solidFill>
                <a:schemeClr val="tx1">
                  <a:lumMod val="95000"/>
                  <a:lumOff val="5000"/>
                </a:schemeClr>
              </a:solidFill>
            </a:endParaRPr>
          </a:p>
        </p:txBody>
      </p:sp>
      <p:sp>
        <p:nvSpPr>
          <p:cNvPr id="3" name="Title 1"/>
          <p:cNvSpPr txBox="1">
            <a:spLocks/>
          </p:cNvSpPr>
          <p:nvPr/>
        </p:nvSpPr>
        <p:spPr>
          <a:xfrm>
            <a:off x="381000" y="5562600"/>
            <a:ext cx="9956800" cy="419100"/>
          </a:xfrm>
          <a:prstGeom prst="rect">
            <a:avLst/>
          </a:prstGeom>
        </p:spPr>
        <p:txBody>
          <a:bodyPr vert="horz" anchor="b">
            <a:normAutofit/>
          </a:bodyPr>
          <a:lstStyle/>
          <a:p>
            <a:pPr>
              <a:spcBef>
                <a:spcPct val="0"/>
              </a:spcBef>
            </a:pPr>
            <a:r>
              <a:rPr kumimoji="0" lang="ro-RO" sz="20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lang="en-US" sz="2000" b="1" dirty="0" smtClean="0"/>
              <a:t> 1,319,580.24 euro</a:t>
            </a:r>
            <a:r>
              <a:rPr kumimoji="0" lang="en-US" sz="20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endParaRPr kumimoji="0" lang="en-US" sz="20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4" name="Title 1"/>
          <p:cNvSpPr txBox="1">
            <a:spLocks/>
          </p:cNvSpPr>
          <p:nvPr/>
        </p:nvSpPr>
        <p:spPr>
          <a:xfrm>
            <a:off x="7673008" y="2505805"/>
            <a:ext cx="4294808" cy="2118901"/>
          </a:xfrm>
          <a:prstGeom prst="rect">
            <a:avLst/>
          </a:prstGeom>
        </p:spPr>
        <p:txBody>
          <a:bodyPr vert="horz" anchor="b">
            <a:noAutofit/>
          </a:bodyPr>
          <a:lstStyle/>
          <a:p>
            <a:pPr lvl="0" algn="ctr">
              <a:spcBef>
                <a:spcPct val="0"/>
              </a:spcBef>
            </a:pPr>
            <a:r>
              <a:rPr lang="en-US" sz="1600" dirty="0" err="1" smtClean="0"/>
              <a:t>Numarul</a:t>
            </a:r>
            <a:r>
              <a:rPr lang="en-US" sz="1600" dirty="0" smtClean="0"/>
              <a:t> total de </a:t>
            </a:r>
            <a:r>
              <a:rPr lang="en-US" sz="1600" dirty="0" err="1" smtClean="0"/>
              <a:t>participanti</a:t>
            </a:r>
            <a:r>
              <a:rPr lang="en-US" sz="1600" dirty="0" smtClean="0"/>
              <a:t> la </a:t>
            </a:r>
            <a:r>
              <a:rPr lang="en-US" sz="1600" dirty="0" err="1" smtClean="0"/>
              <a:t>procesul</a:t>
            </a:r>
            <a:r>
              <a:rPr lang="en-US" sz="1600" dirty="0" smtClean="0"/>
              <a:t> educational </a:t>
            </a:r>
            <a:r>
              <a:rPr lang="en-US" sz="1600" dirty="0" err="1" smtClean="0"/>
              <a:t>profesional</a:t>
            </a:r>
            <a:r>
              <a:rPr lang="en-US" sz="1600" dirty="0" smtClean="0"/>
              <a:t> </a:t>
            </a:r>
            <a:r>
              <a:rPr lang="en-US" sz="1600" dirty="0" err="1" smtClean="0"/>
              <a:t>si</a:t>
            </a:r>
            <a:r>
              <a:rPr lang="en-US" sz="1600" dirty="0" smtClean="0"/>
              <a:t> </a:t>
            </a:r>
            <a:r>
              <a:rPr lang="en-US" sz="1600" dirty="0" err="1" smtClean="0"/>
              <a:t>tehnic</a:t>
            </a:r>
            <a:r>
              <a:rPr lang="en-US" sz="1600" dirty="0" smtClean="0"/>
              <a:t> in </a:t>
            </a:r>
            <a:r>
              <a:rPr lang="en-US" sz="1600" dirty="0" err="1" smtClean="0"/>
              <a:t>cadrul</a:t>
            </a:r>
            <a:r>
              <a:rPr lang="en-US" sz="1600" dirty="0" smtClean="0"/>
              <a:t> </a:t>
            </a:r>
            <a:r>
              <a:rPr lang="en-US" sz="1600" dirty="0" err="1" smtClean="0"/>
              <a:t>Colegiului</a:t>
            </a:r>
            <a:r>
              <a:rPr lang="en-US" sz="1600" dirty="0" smtClean="0"/>
              <a:t> </a:t>
            </a:r>
            <a:r>
              <a:rPr lang="en-US" sz="1600" dirty="0" err="1" smtClean="0"/>
              <a:t>Tehnic</a:t>
            </a:r>
            <a:r>
              <a:rPr lang="en-US" sz="1600" dirty="0" smtClean="0"/>
              <a:t> </a:t>
            </a:r>
            <a:r>
              <a:rPr lang="en-US" sz="1600" dirty="0" err="1" smtClean="0"/>
              <a:t>Mihai</a:t>
            </a:r>
            <a:r>
              <a:rPr lang="en-US" sz="1600" dirty="0" smtClean="0"/>
              <a:t> </a:t>
            </a:r>
            <a:r>
              <a:rPr lang="en-US" sz="1600" dirty="0" err="1" smtClean="0"/>
              <a:t>Viteazul</a:t>
            </a:r>
            <a:r>
              <a:rPr lang="en-US" sz="1600" dirty="0" smtClean="0"/>
              <a:t> Oradea</a:t>
            </a:r>
            <a:r>
              <a:rPr lang="ro-RO" sz="1600" dirty="0" smtClean="0"/>
              <a:t> </a:t>
            </a:r>
            <a:r>
              <a:rPr lang="en-US" sz="1600" dirty="0" smtClean="0"/>
              <a:t>1470 </a:t>
            </a:r>
            <a:r>
              <a:rPr lang="en-US" sz="1600" dirty="0" err="1" smtClean="0"/>
              <a:t>elevi</a:t>
            </a:r>
            <a:endParaRPr lang="ro-RO" sz="1600" dirty="0" smtClean="0"/>
          </a:p>
          <a:p>
            <a:pPr algn="ctr">
              <a:spcBef>
                <a:spcPct val="0"/>
              </a:spcBef>
            </a:pPr>
            <a:endParaRPr lang="en-US" sz="1600" dirty="0" smtClean="0"/>
          </a:p>
          <a:p>
            <a:pPr algn="ctr">
              <a:spcBef>
                <a:spcPct val="0"/>
              </a:spcBef>
            </a:pPr>
            <a:r>
              <a:rPr lang="en-US" sz="1600" dirty="0" smtClean="0"/>
              <a:t>6 </a:t>
            </a:r>
            <a:r>
              <a:rPr lang="en-US" sz="1600" dirty="0" err="1" smtClean="0"/>
              <a:t>corpuri</a:t>
            </a:r>
            <a:r>
              <a:rPr lang="en-US" sz="1600" dirty="0" smtClean="0"/>
              <a:t> de </a:t>
            </a:r>
            <a:r>
              <a:rPr lang="en-US" sz="1600" dirty="0" err="1" smtClean="0"/>
              <a:t>cladire</a:t>
            </a:r>
            <a:r>
              <a:rPr lang="en-US" sz="1600" dirty="0" smtClean="0"/>
              <a:t> ale </a:t>
            </a:r>
            <a:r>
              <a:rPr lang="en-US" sz="1600" dirty="0" err="1" smtClean="0"/>
              <a:t>Colegiului</a:t>
            </a:r>
            <a:r>
              <a:rPr lang="en-US" sz="1600" dirty="0" smtClean="0"/>
              <a:t> </a:t>
            </a:r>
            <a:r>
              <a:rPr lang="en-US" sz="1600" dirty="0" err="1" smtClean="0"/>
              <a:t>Tehnic</a:t>
            </a:r>
            <a:r>
              <a:rPr lang="en-US" sz="1600" dirty="0" smtClean="0"/>
              <a:t> Mihai </a:t>
            </a:r>
            <a:r>
              <a:rPr lang="en-US" sz="1600" dirty="0" err="1" smtClean="0"/>
              <a:t>Viteazul</a:t>
            </a:r>
            <a:r>
              <a:rPr lang="en-US" sz="1600" dirty="0" smtClean="0"/>
              <a:t> din Oradea </a:t>
            </a:r>
            <a:r>
              <a:rPr lang="en-US" sz="1600" dirty="0" err="1" smtClean="0"/>
              <a:t>reabilitate</a:t>
            </a:r>
            <a:r>
              <a:rPr lang="en-US" sz="1600" dirty="0" smtClean="0"/>
              <a:t>, modernizate</a:t>
            </a:r>
          </a:p>
          <a:p>
            <a:pPr lvl="0" algn="ctr">
              <a:spcBef>
                <a:spcPct val="0"/>
              </a:spcBef>
            </a:pPr>
            <a:r>
              <a:rPr lang="en-US" sz="1000" dirty="0" smtClean="0"/>
              <a:t> </a:t>
            </a:r>
            <a:r>
              <a:rPr lang="ro-RO" sz="1000" dirty="0" smtClean="0"/>
              <a:t> </a:t>
            </a:r>
            <a:endParaRPr lang="en-US" sz="1000" dirty="0"/>
          </a:p>
        </p:txBody>
      </p:sp>
      <p:sp>
        <p:nvSpPr>
          <p:cNvPr id="5" name="Title 4"/>
          <p:cNvSpPr txBox="1">
            <a:spLocks/>
          </p:cNvSpPr>
          <p:nvPr/>
        </p:nvSpPr>
        <p:spPr>
          <a:xfrm>
            <a:off x="381000" y="6019800"/>
            <a:ext cx="9956800" cy="381000"/>
          </a:xfrm>
          <a:prstGeom prst="rect">
            <a:avLst/>
          </a:prstGeom>
        </p:spPr>
        <p:txBody>
          <a:bodyPr vert="horz" anchor="b">
            <a:normAutofit fontScale="77500" lnSpcReduction="20000"/>
          </a:bodyPr>
          <a:lstStyle/>
          <a:p>
            <a:pPr>
              <a:spcBef>
                <a:spcPct val="0"/>
              </a:spcBef>
            </a:pPr>
            <a:r>
              <a:rPr lang="en-US" sz="2800" b="1" cap="small" dirty="0" err="1" smtClean="0">
                <a:solidFill>
                  <a:schemeClr val="tx1">
                    <a:lumMod val="95000"/>
                    <a:lumOff val="5000"/>
                  </a:schemeClr>
                </a:solidFill>
              </a:rPr>
              <a:t>Stadiu</a:t>
            </a:r>
            <a:r>
              <a:rPr lang="en-US" sz="2800" b="1" cap="small" dirty="0" smtClean="0">
                <a:solidFill>
                  <a:schemeClr val="tx1">
                    <a:lumMod val="95000"/>
                    <a:lumOff val="5000"/>
                  </a:schemeClr>
                </a:solidFill>
              </a:rPr>
              <a:t>:</a:t>
            </a:r>
            <a:r>
              <a:rPr lang="en-US" sz="2800" b="1" dirty="0" smtClean="0"/>
              <a:t> </a:t>
            </a:r>
            <a:r>
              <a:rPr lang="en-US" sz="2800" b="1" dirty="0" err="1" smtClean="0"/>
              <a:t>În</a:t>
            </a:r>
            <a:r>
              <a:rPr lang="en-US" sz="2800" b="1" dirty="0" smtClean="0"/>
              <a:t> </a:t>
            </a:r>
            <a:r>
              <a:rPr lang="en-US" sz="2800" b="1" dirty="0" err="1" smtClean="0"/>
              <a:t>etapa</a:t>
            </a:r>
            <a:r>
              <a:rPr lang="en-US" sz="2800" b="1" dirty="0" smtClean="0"/>
              <a:t> </a:t>
            </a:r>
            <a:r>
              <a:rPr lang="en-US" sz="2800" b="1" dirty="0" err="1" smtClean="0"/>
              <a:t>precontractuală</a:t>
            </a:r>
            <a:endParaRPr lang="en-US" sz="2800" b="1" cap="small" dirty="0" smtClean="0">
              <a:solidFill>
                <a:schemeClr val="tx1">
                  <a:lumMod val="95000"/>
                  <a:lumOff val="5000"/>
                </a:schemeClr>
              </a:solidFill>
            </a:endParaRPr>
          </a:p>
        </p:txBody>
      </p:sp>
      <p:pic>
        <p:nvPicPr>
          <p:cNvPr id="13314" name="Picture 2" descr="Imagine similarÄ"/>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1799402"/>
            <a:ext cx="7210889" cy="33821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23432860"/>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838200"/>
          </a:xfrm>
        </p:spPr>
        <p:txBody>
          <a:bodyPr>
            <a:noAutofit/>
          </a:bodyPr>
          <a:lstStyle/>
          <a:p>
            <a:r>
              <a:rPr lang="ro-RO" sz="2800" b="1" dirty="0" smtClean="0">
                <a:solidFill>
                  <a:schemeClr val="tx1"/>
                </a:solidFill>
              </a:rPr>
              <a:t>CRESTEREA EFICIENTEI ENERGETICE A GRADINITEI CU PROGRAM PRELUNGIT NR. 20</a:t>
            </a:r>
            <a:endParaRPr lang="en-US" sz="2800" dirty="0">
              <a:solidFill>
                <a:schemeClr val="tx1"/>
              </a:solidFill>
            </a:endParaRPr>
          </a:p>
        </p:txBody>
      </p:sp>
      <p:sp>
        <p:nvSpPr>
          <p:cNvPr id="3" name="Content Placeholder 2"/>
          <p:cNvSpPr>
            <a:spLocks noGrp="1"/>
          </p:cNvSpPr>
          <p:nvPr>
            <p:ph sz="quarter" idx="1"/>
          </p:nvPr>
        </p:nvSpPr>
        <p:spPr>
          <a:xfrm>
            <a:off x="402336" y="1527048"/>
            <a:ext cx="11338560" cy="3883152"/>
          </a:xfrm>
        </p:spPr>
        <p:txBody>
          <a:bodyPr>
            <a:normAutofit fontScale="92500" lnSpcReduction="10000"/>
          </a:bodyPr>
          <a:lstStyle/>
          <a:p>
            <a:pPr lvl="0"/>
            <a:r>
              <a:rPr lang="ro-RO" dirty="0" smtClean="0"/>
              <a:t>Lucrari de reabilitare termica a elementelor de anvelopa a cladirii</a:t>
            </a:r>
            <a:endParaRPr lang="en-US" dirty="0" smtClean="0"/>
          </a:p>
          <a:p>
            <a:pPr lvl="0"/>
            <a:r>
              <a:rPr lang="ro-RO" dirty="0" smtClean="0"/>
              <a:t>Lucrari de reabilitare termica a sistemului de încalzire/a sistemului de furnizare a apei calde de consum</a:t>
            </a:r>
            <a:endParaRPr lang="en-US" dirty="0" smtClean="0"/>
          </a:p>
          <a:p>
            <a:pPr lvl="0"/>
            <a:r>
              <a:rPr lang="ro-RO" dirty="0" smtClean="0"/>
              <a:t>Instalarea unor sisteme alternative de producere a energiei electrice si/sau termice pentru consum propriu</a:t>
            </a:r>
            <a:endParaRPr lang="en-US" dirty="0" smtClean="0"/>
          </a:p>
          <a:p>
            <a:pPr lvl="0"/>
            <a:r>
              <a:rPr lang="ro-RO" dirty="0" smtClean="0"/>
              <a:t>Lucrari de instalare/reabilitare/ modernizare a sistemelor de climatizare si/sau ventilare mecanica pentru asigurarea calitații aerului interior</a:t>
            </a:r>
            <a:endParaRPr lang="en-US" dirty="0" smtClean="0"/>
          </a:p>
          <a:p>
            <a:pPr lvl="0"/>
            <a:r>
              <a:rPr lang="ro-RO" dirty="0" smtClean="0"/>
              <a:t>Lucrari de reabilitare/ modernizare a instalațiilor de iluminat in cladiri</a:t>
            </a:r>
            <a:endParaRPr lang="en-US" dirty="0" smtClean="0"/>
          </a:p>
          <a:p>
            <a:pPr lvl="0"/>
            <a:r>
              <a:rPr lang="ro-RO" dirty="0" smtClean="0"/>
              <a:t>Sisteme de management energetic integrat pentru cladiri</a:t>
            </a:r>
            <a:endParaRPr lang="en-US" dirty="0" smtClean="0"/>
          </a:p>
          <a:p>
            <a:endParaRPr lang="en-US" dirty="0"/>
          </a:p>
        </p:txBody>
      </p:sp>
      <p:sp>
        <p:nvSpPr>
          <p:cNvPr id="4" name="Title 1"/>
          <p:cNvSpPr txBox="1">
            <a:spLocks/>
          </p:cNvSpPr>
          <p:nvPr/>
        </p:nvSpPr>
        <p:spPr>
          <a:xfrm>
            <a:off x="609600" y="5181600"/>
            <a:ext cx="7620000" cy="914400"/>
          </a:xfrm>
          <a:prstGeom prst="rect">
            <a:avLst/>
          </a:prstGeom>
        </p:spPr>
        <p:txBody>
          <a:bodyPr vert="horz" anchor="b">
            <a:normAutofit/>
          </a:bodyPr>
          <a:lstStyle/>
          <a:p>
            <a:pPr lvl="0">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725.341,94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contract de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finantare</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semnat</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solidFill>
                  <a:schemeClr val="tx1">
                    <a:lumMod val="95000"/>
                    <a:lumOff val="5000"/>
                  </a:schemeClr>
                </a:solidFill>
              </a:rPr>
              <a:t>CONSTRUIREA CREȘEI ȘI GRĂDINIȚEI DIN PARCUL INDUSTRIAL 1</a:t>
            </a:r>
            <a:endParaRPr lang="en-US" sz="2400" b="1" dirty="0">
              <a:solidFill>
                <a:schemeClr val="tx1">
                  <a:lumMod val="95000"/>
                  <a:lumOff val="5000"/>
                </a:schemeClr>
              </a:solidFill>
            </a:endParaRPr>
          </a:p>
        </p:txBody>
      </p:sp>
      <p:sp>
        <p:nvSpPr>
          <p:cNvPr id="3" name="Title 1"/>
          <p:cNvSpPr txBox="1">
            <a:spLocks/>
          </p:cNvSpPr>
          <p:nvPr/>
        </p:nvSpPr>
        <p:spPr>
          <a:xfrm>
            <a:off x="685800" y="5257800"/>
            <a:ext cx="9956800" cy="609600"/>
          </a:xfrm>
          <a:prstGeom prst="rect">
            <a:avLst/>
          </a:prstGeom>
        </p:spPr>
        <p:txBody>
          <a:bodyPr vert="horz" anchor="b">
            <a:normAutofit/>
          </a:bodyPr>
          <a:lstStyle/>
          <a:p>
            <a:pPr lvl="0">
              <a:spcBef>
                <a:spcPct val="0"/>
              </a:spcBef>
            </a:pPr>
            <a:r>
              <a:rPr kumimoji="0" lang="ro-RO"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800" b="1" dirty="0" smtClean="0"/>
              <a:t>1,463,233.42 euro</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4" name="Title 1"/>
          <p:cNvSpPr txBox="1">
            <a:spLocks/>
          </p:cNvSpPr>
          <p:nvPr/>
        </p:nvSpPr>
        <p:spPr>
          <a:xfrm>
            <a:off x="8534400" y="1981200"/>
            <a:ext cx="3276600" cy="3048000"/>
          </a:xfrm>
          <a:prstGeom prst="rect">
            <a:avLst/>
          </a:prstGeom>
        </p:spPr>
        <p:txBody>
          <a:bodyPr vert="horz" anchor="b">
            <a:noAutofit/>
          </a:bodyPr>
          <a:lstStyle/>
          <a:p>
            <a:pPr lvl="0">
              <a:spcBef>
                <a:spcPct val="0"/>
              </a:spcBef>
            </a:pPr>
            <a:r>
              <a:rPr lang="en-US" sz="2400" dirty="0" err="1" smtClean="0"/>
              <a:t>Numarul</a:t>
            </a:r>
            <a:r>
              <a:rPr lang="en-US" sz="2400" dirty="0" smtClean="0"/>
              <a:t> total de </a:t>
            </a:r>
            <a:r>
              <a:rPr lang="en-US" sz="2400" dirty="0" err="1" smtClean="0"/>
              <a:t>participanti</a:t>
            </a:r>
            <a:r>
              <a:rPr lang="en-US" sz="2400" dirty="0" smtClean="0"/>
              <a:t> la </a:t>
            </a:r>
            <a:r>
              <a:rPr lang="en-US" sz="2400" dirty="0" err="1" smtClean="0"/>
              <a:t>procesul</a:t>
            </a:r>
            <a:r>
              <a:rPr lang="en-US" sz="2400" dirty="0" smtClean="0"/>
              <a:t> educational in </a:t>
            </a:r>
            <a:r>
              <a:rPr lang="en-US" sz="2400" dirty="0" err="1" smtClean="0"/>
              <a:t>unitatea</a:t>
            </a:r>
            <a:r>
              <a:rPr lang="en-US" sz="2400" dirty="0" smtClean="0"/>
              <a:t> de </a:t>
            </a:r>
            <a:r>
              <a:rPr lang="en-US" sz="2400" dirty="0" err="1" smtClean="0"/>
              <a:t>infrastructura</a:t>
            </a:r>
            <a:r>
              <a:rPr lang="en-US" sz="2400" dirty="0" smtClean="0"/>
              <a:t> </a:t>
            </a:r>
            <a:r>
              <a:rPr lang="en-US" sz="2400" dirty="0" err="1" smtClean="0"/>
              <a:t>Cresa</a:t>
            </a:r>
            <a:r>
              <a:rPr lang="en-US" sz="2400" dirty="0" smtClean="0"/>
              <a:t> </a:t>
            </a:r>
            <a:r>
              <a:rPr lang="en-US" sz="2400" dirty="0" err="1" smtClean="0"/>
              <a:t>si</a:t>
            </a:r>
            <a:r>
              <a:rPr lang="en-US" sz="2400" dirty="0" smtClean="0"/>
              <a:t> </a:t>
            </a:r>
            <a:r>
              <a:rPr lang="en-US" sz="2400" dirty="0" err="1" smtClean="0"/>
              <a:t>Gradinita</a:t>
            </a:r>
            <a:r>
              <a:rPr lang="en-US" sz="2400" dirty="0" smtClean="0"/>
              <a:t> din </a:t>
            </a:r>
            <a:r>
              <a:rPr lang="en-US" sz="2400" dirty="0" err="1" smtClean="0"/>
              <a:t>Parcul</a:t>
            </a:r>
            <a:r>
              <a:rPr lang="en-US" sz="2400" dirty="0" smtClean="0"/>
              <a:t> Industrial 1 </a:t>
            </a:r>
            <a:r>
              <a:rPr lang="ro-RO" sz="2400" dirty="0" smtClean="0"/>
              <a:t>- </a:t>
            </a:r>
            <a:r>
              <a:rPr lang="en-US" sz="2400" dirty="0" smtClean="0"/>
              <a:t>120 </a:t>
            </a:r>
            <a:r>
              <a:rPr lang="en-US" sz="2400" dirty="0" err="1" smtClean="0"/>
              <a:t>copii</a:t>
            </a:r>
            <a:r>
              <a:rPr lang="en-US" sz="2400" dirty="0" smtClean="0"/>
              <a:t> </a:t>
            </a:r>
            <a:r>
              <a:rPr lang="ro-RO" sz="2400" dirty="0" smtClean="0"/>
              <a:t> </a:t>
            </a:r>
            <a:endParaRPr lang="en-US" sz="2400" dirty="0"/>
          </a:p>
        </p:txBody>
      </p:sp>
      <p:sp>
        <p:nvSpPr>
          <p:cNvPr id="5" name="Title 4"/>
          <p:cNvSpPr txBox="1">
            <a:spLocks/>
          </p:cNvSpPr>
          <p:nvPr/>
        </p:nvSpPr>
        <p:spPr>
          <a:xfrm>
            <a:off x="685800" y="5943600"/>
            <a:ext cx="9956800" cy="381000"/>
          </a:xfrm>
          <a:prstGeom prst="rect">
            <a:avLst/>
          </a:prstGeom>
        </p:spPr>
        <p:txBody>
          <a:bodyPr vert="horz" anchor="b">
            <a:noAutofit/>
          </a:bodyPr>
          <a:lstStyle/>
          <a:p>
            <a:pPr lvl="0">
              <a:spcBef>
                <a:spcPct val="0"/>
              </a:spcBef>
            </a:pPr>
            <a:r>
              <a:rPr lang="en-US" sz="2400" b="1" cap="small" dirty="0" smtClean="0">
                <a:solidFill>
                  <a:schemeClr val="tx1">
                    <a:lumMod val="95000"/>
                    <a:lumOff val="5000"/>
                  </a:schemeClr>
                </a:solidFill>
                <a:latin typeface="+mj-lt"/>
                <a:ea typeface="+mj-ea"/>
                <a:cs typeface="+mj-cs"/>
              </a:rPr>
              <a:t>STADIU: </a:t>
            </a:r>
            <a:r>
              <a:rPr lang="en-US" sz="2400" b="1" dirty="0" smtClean="0"/>
              <a:t>CU CONTRACT DE FINANȚARE SEMNAT</a:t>
            </a:r>
            <a:endParaRPr kumimoji="0" lang="en-US" sz="24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1371600"/>
            <a:ext cx="8332379" cy="403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27135925"/>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711200" y="381000"/>
            <a:ext cx="11099800" cy="685800"/>
          </a:xfrm>
        </p:spPr>
        <p:txBody>
          <a:bodyPr>
            <a:normAutofit/>
          </a:bodyPr>
          <a:lstStyle/>
          <a:p>
            <a:pPr algn="ctr">
              <a:spcBef>
                <a:spcPct val="0"/>
              </a:spcBef>
              <a:buNone/>
            </a:pPr>
            <a:r>
              <a:rPr lang="en-US" sz="2800" b="1" cap="small" dirty="0" smtClean="0">
                <a:solidFill>
                  <a:schemeClr val="tx1">
                    <a:lumMod val="95000"/>
                    <a:lumOff val="5000"/>
                  </a:schemeClr>
                </a:solidFill>
                <a:latin typeface="+mj-lt"/>
                <a:ea typeface="+mj-ea"/>
                <a:cs typeface="+mj-cs"/>
              </a:rPr>
              <a:t>EXTINDEREA CREȘEI ȘI GRĂDINIȚEI NR. 53</a:t>
            </a:r>
            <a:endParaRPr lang="en-US" sz="3600" dirty="0"/>
          </a:p>
        </p:txBody>
      </p:sp>
      <p:sp>
        <p:nvSpPr>
          <p:cNvPr id="6" name="Title 1"/>
          <p:cNvSpPr txBox="1">
            <a:spLocks/>
          </p:cNvSpPr>
          <p:nvPr/>
        </p:nvSpPr>
        <p:spPr>
          <a:xfrm>
            <a:off x="685800" y="2209800"/>
            <a:ext cx="10253133" cy="1676401"/>
          </a:xfrm>
          <a:prstGeom prst="rect">
            <a:avLst/>
          </a:prstGeom>
        </p:spPr>
        <p:txBody>
          <a:bodyPr vert="horz" anchor="b">
            <a:normAutofit fontScale="77500" lnSpcReduction="20000"/>
          </a:bodyPr>
          <a:lstStyle/>
          <a:p>
            <a:pPr algn="just"/>
            <a:r>
              <a:rPr lang="en-US" sz="3300" dirty="0" err="1" smtClean="0"/>
              <a:t>Numarul</a:t>
            </a:r>
            <a:r>
              <a:rPr lang="en-US" sz="3300" dirty="0" smtClean="0"/>
              <a:t> total de </a:t>
            </a:r>
            <a:r>
              <a:rPr lang="en-US" sz="3300" dirty="0" err="1" smtClean="0"/>
              <a:t>participanti</a:t>
            </a:r>
            <a:r>
              <a:rPr lang="en-US" sz="3300" dirty="0" smtClean="0"/>
              <a:t> la </a:t>
            </a:r>
            <a:r>
              <a:rPr lang="en-US" sz="3300" dirty="0" err="1" smtClean="0"/>
              <a:t>procesul</a:t>
            </a:r>
            <a:r>
              <a:rPr lang="en-US" sz="3300" dirty="0" smtClean="0"/>
              <a:t> educational in </a:t>
            </a:r>
            <a:r>
              <a:rPr lang="en-US" sz="3300" dirty="0" err="1" smtClean="0"/>
              <a:t>unitatea</a:t>
            </a:r>
            <a:r>
              <a:rPr lang="en-US" sz="3300" dirty="0" smtClean="0"/>
              <a:t> de </a:t>
            </a:r>
            <a:r>
              <a:rPr lang="en-US" sz="3300" dirty="0" err="1" smtClean="0"/>
              <a:t>infrastructura</a:t>
            </a:r>
            <a:r>
              <a:rPr lang="en-US" sz="3300" dirty="0" smtClean="0"/>
              <a:t> </a:t>
            </a:r>
            <a:r>
              <a:rPr lang="en-US" sz="3300" dirty="0" err="1" smtClean="0"/>
              <a:t>educationala</a:t>
            </a:r>
            <a:r>
              <a:rPr lang="en-US" sz="3300" dirty="0" smtClean="0"/>
              <a:t> </a:t>
            </a:r>
            <a:r>
              <a:rPr lang="en-US" sz="3300" dirty="0" err="1" smtClean="0"/>
              <a:t>Gradinita</a:t>
            </a:r>
            <a:r>
              <a:rPr lang="en-US" sz="3300" dirty="0" smtClean="0"/>
              <a:t> cu program </a:t>
            </a:r>
            <a:r>
              <a:rPr lang="en-US" sz="3300" dirty="0" err="1" smtClean="0"/>
              <a:t>Prelungit</a:t>
            </a:r>
            <a:r>
              <a:rPr lang="en-US" sz="3300" dirty="0" smtClean="0"/>
              <a:t> nr. 53 </a:t>
            </a:r>
            <a:r>
              <a:rPr lang="en-US" sz="3300" dirty="0" err="1" smtClean="0"/>
              <a:t>si</a:t>
            </a:r>
            <a:r>
              <a:rPr lang="en-US" sz="3300" dirty="0" smtClean="0"/>
              <a:t> </a:t>
            </a:r>
            <a:r>
              <a:rPr lang="en-US" sz="3300" dirty="0" err="1" smtClean="0"/>
              <a:t>Cresa</a:t>
            </a:r>
            <a:r>
              <a:rPr lang="en-US" sz="3300" dirty="0" smtClean="0"/>
              <a:t> nr. 7 Alba ca </a:t>
            </a:r>
            <a:r>
              <a:rPr lang="en-US" sz="3300" dirty="0" err="1" smtClean="0"/>
              <a:t>Zapada</a:t>
            </a:r>
            <a:r>
              <a:rPr lang="en-US" sz="3300" dirty="0" smtClean="0"/>
              <a:t> din Oradea –</a:t>
            </a:r>
            <a:r>
              <a:rPr lang="ro-RO" sz="3300" dirty="0" smtClean="0"/>
              <a:t> </a:t>
            </a:r>
            <a:r>
              <a:rPr lang="en-US" sz="3300" dirty="0" smtClean="0"/>
              <a:t>300 </a:t>
            </a:r>
            <a:r>
              <a:rPr lang="en-US" sz="3300" dirty="0" err="1" smtClean="0"/>
              <a:t>participanti</a:t>
            </a:r>
            <a:endParaRPr lang="en-US" sz="3300" dirty="0" smtClean="0"/>
          </a:p>
          <a:p>
            <a:pPr marL="0" marR="0" lvl="0" indent="0" algn="ctr" defTabSz="914400" rtl="0" eaLnBrk="1" fontAlgn="auto" latinLnBrk="0" hangingPunct="1">
              <a:lnSpc>
                <a:spcPct val="100000"/>
              </a:lnSpc>
              <a:buClrTx/>
              <a:buSzTx/>
              <a:buFontTx/>
              <a:buNone/>
              <a:tabLst/>
              <a:defRPr/>
            </a:pPr>
            <a:r>
              <a:rPr lang="ro-RO" sz="3000" cap="small" dirty="0" smtClean="0">
                <a:solidFill>
                  <a:schemeClr val="tx1">
                    <a:lumMod val="95000"/>
                    <a:lumOff val="5000"/>
                  </a:schemeClr>
                </a:solidFill>
                <a:latin typeface="+mj-lt"/>
                <a:ea typeface="+mj-ea"/>
                <a:cs typeface="+mj-cs"/>
              </a:rPr>
              <a:t> </a:t>
            </a:r>
            <a:endParaRPr kumimoji="0" lang="en-US" sz="3000" b="0"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5122" name="AutoShape 2" descr="gradinita_parc industrial.jpg"/>
          <p:cNvSpPr>
            <a:spLocks noChangeAspect="1" noChangeArrowheads="1"/>
          </p:cNvSpPr>
          <p:nvPr/>
        </p:nvSpPr>
        <p:spPr bwMode="auto">
          <a:xfrm>
            <a:off x="84667" y="-136525"/>
            <a:ext cx="6883400" cy="34575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gradinita_parc industrial.jpg"/>
          <p:cNvSpPr>
            <a:spLocks noChangeAspect="1" noChangeArrowheads="1"/>
          </p:cNvSpPr>
          <p:nvPr/>
        </p:nvSpPr>
        <p:spPr bwMode="auto">
          <a:xfrm>
            <a:off x="84667" y="-136525"/>
            <a:ext cx="6883400" cy="34575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itle 4"/>
          <p:cNvSpPr txBox="1">
            <a:spLocks/>
          </p:cNvSpPr>
          <p:nvPr/>
        </p:nvSpPr>
        <p:spPr>
          <a:xfrm>
            <a:off x="609600" y="4419600"/>
            <a:ext cx="9575800" cy="1447800"/>
          </a:xfrm>
          <a:prstGeom prst="rect">
            <a:avLst/>
          </a:prstGeom>
        </p:spPr>
        <p:txBody>
          <a:bodyPr vert="horz" anchor="b">
            <a:normAutofit/>
          </a:bodyPr>
          <a:lstStyle/>
          <a:p>
            <a:pPr>
              <a:spcBef>
                <a:spcPct val="0"/>
              </a:spcBef>
            </a:pPr>
            <a:r>
              <a:rPr lang="ro-RO" sz="2800" b="1" dirty="0" smtClean="0">
                <a:solidFill>
                  <a:schemeClr val="tx1">
                    <a:lumMod val="95000"/>
                    <a:lumOff val="5000"/>
                  </a:schemeClr>
                </a:solidFill>
              </a:rPr>
              <a:t>Valoarea:</a:t>
            </a:r>
            <a:r>
              <a:rPr lang="en-US" sz="2800" b="1" dirty="0" smtClean="0">
                <a:solidFill>
                  <a:schemeClr val="tx1">
                    <a:lumMod val="95000"/>
                    <a:lumOff val="5000"/>
                  </a:schemeClr>
                </a:solidFill>
              </a:rPr>
              <a:t> 490,001.88 euro</a:t>
            </a:r>
            <a:endParaRPr lang="en-US" sz="2800" b="1" cap="small" dirty="0" smtClean="0">
              <a:solidFill>
                <a:schemeClr val="tx1">
                  <a:lumMod val="95000"/>
                  <a:lumOff val="5000"/>
                </a:schemeClr>
              </a:solidFill>
              <a:latin typeface="+mj-lt"/>
              <a:ea typeface="+mj-ea"/>
              <a:cs typeface="+mj-cs"/>
            </a:endParaRPr>
          </a:p>
          <a:p>
            <a:pPr lvl="0">
              <a:spcBef>
                <a:spcPct val="0"/>
              </a:spcBef>
            </a:pPr>
            <a:r>
              <a:rPr lang="en-US" sz="2800" b="1" cap="small" dirty="0" err="1" smtClean="0">
                <a:solidFill>
                  <a:schemeClr val="tx1">
                    <a:lumMod val="95000"/>
                    <a:lumOff val="5000"/>
                  </a:schemeClr>
                </a:solidFill>
                <a:latin typeface="+mj-lt"/>
                <a:ea typeface="+mj-ea"/>
                <a:cs typeface="+mj-cs"/>
              </a:rPr>
              <a:t>Stadiu</a:t>
            </a:r>
            <a:r>
              <a:rPr lang="en-US" sz="2800" b="1" cap="small" dirty="0" smtClean="0">
                <a:solidFill>
                  <a:schemeClr val="tx1">
                    <a:lumMod val="95000"/>
                    <a:lumOff val="5000"/>
                  </a:schemeClr>
                </a:solidFill>
                <a:latin typeface="+mj-lt"/>
                <a:ea typeface="+mj-ea"/>
                <a:cs typeface="+mj-cs"/>
              </a:rPr>
              <a:t>: </a:t>
            </a:r>
            <a:r>
              <a:rPr lang="en-US" sz="2800" b="1" dirty="0" smtClean="0"/>
              <a:t>Cu contract de </a:t>
            </a:r>
            <a:r>
              <a:rPr lang="en-US" sz="2800" b="1" dirty="0" err="1" smtClean="0"/>
              <a:t>finanțare</a:t>
            </a:r>
            <a:r>
              <a:rPr lang="en-US" sz="2800" b="1" dirty="0" smtClean="0"/>
              <a:t> </a:t>
            </a:r>
            <a:r>
              <a:rPr lang="en-US" sz="2800" b="1" dirty="0" err="1" smtClean="0"/>
              <a:t>semnat</a:t>
            </a:r>
            <a:endParaRPr lang="en-US" sz="2800" b="1" dirty="0" smtClean="0"/>
          </a:p>
        </p:txBody>
      </p:sp>
    </p:spTree>
    <p:extLst>
      <p:ext uri="{BB962C8B-B14F-4D97-AF65-F5344CB8AC3E}">
        <p14:creationId xmlns="" xmlns:p14="http://schemas.microsoft.com/office/powerpoint/2010/main" val="3652849643"/>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9956800" cy="533400"/>
          </a:xfrm>
        </p:spPr>
        <p:txBody>
          <a:bodyPr>
            <a:normAutofit/>
          </a:bodyPr>
          <a:lstStyle/>
          <a:p>
            <a:pPr algn="ctr"/>
            <a:r>
              <a:rPr lang="en-US" sz="2800" b="1" dirty="0" smtClean="0">
                <a:solidFill>
                  <a:schemeClr val="tx1">
                    <a:lumMod val="95000"/>
                    <a:lumOff val="5000"/>
                  </a:schemeClr>
                </a:solidFill>
              </a:rPr>
              <a:t>EXTINDEREA CREȘEI ȘI GRĂDINIȚEI NR. 28 </a:t>
            </a:r>
            <a:endParaRPr lang="en-US" sz="2800" b="1" dirty="0">
              <a:solidFill>
                <a:schemeClr val="tx1">
                  <a:lumMod val="95000"/>
                  <a:lumOff val="5000"/>
                </a:schemeClr>
              </a:solidFill>
            </a:endParaRPr>
          </a:p>
        </p:txBody>
      </p:sp>
      <p:sp>
        <p:nvSpPr>
          <p:cNvPr id="8" name="Title 1"/>
          <p:cNvSpPr txBox="1">
            <a:spLocks/>
          </p:cNvSpPr>
          <p:nvPr/>
        </p:nvSpPr>
        <p:spPr>
          <a:xfrm>
            <a:off x="696686" y="5029200"/>
            <a:ext cx="9956800" cy="609600"/>
          </a:xfrm>
          <a:prstGeom prst="rect">
            <a:avLst/>
          </a:prstGeom>
        </p:spPr>
        <p:txBody>
          <a:bodyPr vert="horz" anchor="b">
            <a:normAutofit/>
          </a:bodyPr>
          <a:lstStyle/>
          <a:p>
            <a:pPr lvl="0">
              <a:spcBef>
                <a:spcPct val="0"/>
              </a:spcBef>
            </a:pPr>
            <a:r>
              <a:rPr kumimoji="0" lang="ro-RO"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800" b="1" dirty="0" smtClean="0"/>
              <a:t>981,987.76 euro</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9" name="Title 1"/>
          <p:cNvSpPr txBox="1">
            <a:spLocks/>
          </p:cNvSpPr>
          <p:nvPr/>
        </p:nvSpPr>
        <p:spPr>
          <a:xfrm>
            <a:off x="725714" y="2743200"/>
            <a:ext cx="9956800" cy="1480457"/>
          </a:xfrm>
          <a:prstGeom prst="rect">
            <a:avLst/>
          </a:prstGeom>
        </p:spPr>
        <p:txBody>
          <a:bodyPr vert="horz" anchor="b">
            <a:noAutofit/>
          </a:bodyPr>
          <a:lstStyle/>
          <a:p>
            <a:r>
              <a:rPr lang="en-US" sz="2800" dirty="0" err="1" smtClean="0"/>
              <a:t>Numarul</a:t>
            </a:r>
            <a:r>
              <a:rPr lang="en-US" sz="2800" dirty="0" smtClean="0"/>
              <a:t> total de </a:t>
            </a:r>
            <a:r>
              <a:rPr lang="en-US" sz="2800" dirty="0" err="1" smtClean="0"/>
              <a:t>participanti</a:t>
            </a:r>
            <a:r>
              <a:rPr lang="en-US" sz="2800" dirty="0" smtClean="0"/>
              <a:t> la </a:t>
            </a:r>
            <a:r>
              <a:rPr lang="en-US" sz="2800" dirty="0" err="1" smtClean="0"/>
              <a:t>procesul</a:t>
            </a:r>
            <a:r>
              <a:rPr lang="en-US" sz="2800" dirty="0" smtClean="0"/>
              <a:t> educational in </a:t>
            </a:r>
            <a:r>
              <a:rPr lang="en-US" sz="2800" dirty="0" err="1" smtClean="0"/>
              <a:t>unitatea</a:t>
            </a:r>
            <a:r>
              <a:rPr lang="en-US" sz="2800" dirty="0" smtClean="0"/>
              <a:t> de </a:t>
            </a:r>
            <a:r>
              <a:rPr lang="en-US" sz="2800" dirty="0" err="1" smtClean="0"/>
              <a:t>infrastructura</a:t>
            </a:r>
            <a:r>
              <a:rPr lang="en-US" sz="2800" dirty="0" smtClean="0"/>
              <a:t> </a:t>
            </a:r>
            <a:r>
              <a:rPr lang="en-US" sz="2800" dirty="0" err="1" smtClean="0"/>
              <a:t>educationala</a:t>
            </a:r>
            <a:r>
              <a:rPr lang="en-US" sz="2800" dirty="0" smtClean="0"/>
              <a:t> </a:t>
            </a:r>
            <a:r>
              <a:rPr lang="en-US" sz="2800" dirty="0" err="1" smtClean="0"/>
              <a:t>Cresa</a:t>
            </a:r>
            <a:r>
              <a:rPr lang="en-US" sz="2800" dirty="0" smtClean="0"/>
              <a:t> </a:t>
            </a:r>
            <a:r>
              <a:rPr lang="en-US" sz="2800" dirty="0" err="1" smtClean="0"/>
              <a:t>si</a:t>
            </a:r>
            <a:r>
              <a:rPr lang="en-US" sz="2800" dirty="0" smtClean="0"/>
              <a:t> </a:t>
            </a:r>
            <a:r>
              <a:rPr lang="en-US" sz="2800" dirty="0" err="1" smtClean="0"/>
              <a:t>Gradinita</a:t>
            </a:r>
            <a:r>
              <a:rPr lang="en-US" sz="2800" dirty="0" smtClean="0"/>
              <a:t> cu program</a:t>
            </a:r>
            <a:r>
              <a:rPr lang="ro-RO" sz="2800" dirty="0" smtClean="0"/>
              <a:t> </a:t>
            </a:r>
            <a:r>
              <a:rPr lang="en-US" sz="2800" dirty="0" err="1" smtClean="0"/>
              <a:t>Prelungit</a:t>
            </a:r>
            <a:r>
              <a:rPr lang="en-US" sz="2800" dirty="0" smtClean="0"/>
              <a:t> nr.28 din Oradea</a:t>
            </a:r>
            <a:r>
              <a:rPr lang="ro-RO" sz="2800" dirty="0" smtClean="0"/>
              <a:t> </a:t>
            </a:r>
            <a:r>
              <a:rPr lang="en-US" sz="2800" dirty="0" err="1" smtClean="0"/>
              <a:t>este</a:t>
            </a:r>
            <a:r>
              <a:rPr lang="en-US" sz="2800" dirty="0" smtClean="0"/>
              <a:t> de 375 </a:t>
            </a:r>
            <a:r>
              <a:rPr lang="en-US" sz="2800" dirty="0" err="1" smtClean="0"/>
              <a:t>participanti</a:t>
            </a:r>
            <a:r>
              <a:rPr lang="ro-RO" sz="2800" cap="small" dirty="0" smtClean="0">
                <a:solidFill>
                  <a:schemeClr val="tx1">
                    <a:lumMod val="95000"/>
                    <a:lumOff val="5000"/>
                  </a:schemeClr>
                </a:solidFill>
                <a:latin typeface="+mj-lt"/>
                <a:ea typeface="+mj-ea"/>
                <a:cs typeface="+mj-cs"/>
              </a:rPr>
              <a:t> </a:t>
            </a:r>
            <a:endParaRPr kumimoji="0" lang="en-US" sz="2800" b="0"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
        <p:nvSpPr>
          <p:cNvPr id="10" name="Title 4"/>
          <p:cNvSpPr txBox="1">
            <a:spLocks/>
          </p:cNvSpPr>
          <p:nvPr/>
        </p:nvSpPr>
        <p:spPr>
          <a:xfrm>
            <a:off x="711200" y="5029200"/>
            <a:ext cx="9956800" cy="990600"/>
          </a:xfrm>
          <a:prstGeom prst="rect">
            <a:avLst/>
          </a:prstGeom>
        </p:spPr>
        <p:txBody>
          <a:bodyPr vert="horz" anchor="b">
            <a:noAutofit/>
          </a:bodyPr>
          <a:lstStyle/>
          <a:p>
            <a:pPr lvl="0">
              <a:spcBef>
                <a:spcPct val="0"/>
              </a:spcBef>
            </a:pPr>
            <a:r>
              <a:rPr lang="en-US" sz="2400" b="1" cap="small" dirty="0" err="1"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en-US" sz="2400" b="1" dirty="0" smtClean="0"/>
              <a:t>Cu contract de </a:t>
            </a:r>
            <a:r>
              <a:rPr lang="en-US" sz="2400" b="1" dirty="0" err="1" smtClean="0"/>
              <a:t>finanțare</a:t>
            </a:r>
            <a:r>
              <a:rPr lang="en-US" sz="2400" b="1" dirty="0" smtClean="0"/>
              <a:t> </a:t>
            </a:r>
            <a:r>
              <a:rPr lang="en-US" sz="2400" b="1" dirty="0" err="1" smtClean="0"/>
              <a:t>semnat</a:t>
            </a:r>
            <a:endParaRPr kumimoji="0" lang="en-US" sz="24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1518962694"/>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
          </p:nvPr>
        </p:nvSpPr>
        <p:spPr>
          <a:xfrm>
            <a:off x="228600" y="381000"/>
            <a:ext cx="11734800" cy="609600"/>
          </a:xfrm>
        </p:spPr>
        <p:txBody>
          <a:bodyPr>
            <a:noAutofit/>
          </a:bodyPr>
          <a:lstStyle/>
          <a:p>
            <a:pPr algn="ctr">
              <a:spcBef>
                <a:spcPct val="0"/>
              </a:spcBef>
              <a:buNone/>
            </a:pPr>
            <a:r>
              <a:rPr lang="en-US" sz="2400" b="1" cap="small" dirty="0" smtClean="0">
                <a:solidFill>
                  <a:schemeClr val="tx1">
                    <a:lumMod val="95000"/>
                    <a:lumOff val="5000"/>
                  </a:schemeClr>
                </a:solidFill>
                <a:latin typeface="+mj-lt"/>
                <a:ea typeface="+mj-ea"/>
                <a:cs typeface="+mj-cs"/>
              </a:rPr>
              <a:t>CENTRU DE ZI </a:t>
            </a:r>
            <a:r>
              <a:rPr lang="en-US" sz="2400" b="1" dirty="0" smtClean="0"/>
              <a:t>SI SALA MULTIFUNCTIONALA </a:t>
            </a:r>
            <a:r>
              <a:rPr lang="en-US" sz="2400" b="1" cap="small" dirty="0" smtClean="0">
                <a:solidFill>
                  <a:schemeClr val="tx1">
                    <a:lumMod val="95000"/>
                    <a:lumOff val="5000"/>
                  </a:schemeClr>
                </a:solidFill>
                <a:latin typeface="+mj-lt"/>
                <a:ea typeface="+mj-ea"/>
                <a:cs typeface="+mj-cs"/>
              </a:rPr>
              <a:t>IN ZONA GUTENBERG</a:t>
            </a:r>
          </a:p>
        </p:txBody>
      </p:sp>
      <p:sp>
        <p:nvSpPr>
          <p:cNvPr id="8" name="Content Placeholder 2"/>
          <p:cNvSpPr txBox="1">
            <a:spLocks/>
          </p:cNvSpPr>
          <p:nvPr/>
        </p:nvSpPr>
        <p:spPr>
          <a:xfrm>
            <a:off x="914400" y="1584462"/>
            <a:ext cx="9956800" cy="1844538"/>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609600" y="1524000"/>
            <a:ext cx="10515600" cy="1371600"/>
          </a:xfrm>
          <a:prstGeom prst="rect">
            <a:avLst/>
          </a:prstGeom>
        </p:spPr>
        <p:txBody>
          <a:bodyPr vert="horz">
            <a:noAutofit/>
          </a:bodyPr>
          <a:lstStyle/>
          <a:p>
            <a:r>
              <a:rPr lang="en-US" dirty="0" err="1" smtClean="0"/>
              <a:t>Populatia</a:t>
            </a:r>
            <a:r>
              <a:rPr lang="en-US" dirty="0" smtClean="0"/>
              <a:t> care </a:t>
            </a:r>
            <a:r>
              <a:rPr lang="en-US" dirty="0" err="1" smtClean="0"/>
              <a:t>traieste</a:t>
            </a:r>
            <a:r>
              <a:rPr lang="en-US" dirty="0" smtClean="0"/>
              <a:t> în </a:t>
            </a:r>
            <a:r>
              <a:rPr lang="en-US" dirty="0" err="1" smtClean="0"/>
              <a:t>zonele</a:t>
            </a:r>
            <a:r>
              <a:rPr lang="en-US" dirty="0" smtClean="0"/>
              <a:t> cu </a:t>
            </a:r>
            <a:r>
              <a:rPr lang="en-US" dirty="0" err="1" smtClean="0"/>
              <a:t>intervenþii</a:t>
            </a:r>
            <a:r>
              <a:rPr lang="en-US" dirty="0" smtClean="0"/>
              <a:t> în </a:t>
            </a:r>
            <a:r>
              <a:rPr lang="en-US" dirty="0" err="1" smtClean="0"/>
              <a:t>regenerarea</a:t>
            </a:r>
            <a:r>
              <a:rPr lang="en-US" dirty="0" smtClean="0"/>
              <a:t> </a:t>
            </a:r>
            <a:r>
              <a:rPr lang="en-US" dirty="0" err="1" smtClean="0"/>
              <a:t>fizica</a:t>
            </a:r>
            <a:r>
              <a:rPr lang="en-US" dirty="0" smtClean="0"/>
              <a:t>, </a:t>
            </a:r>
            <a:r>
              <a:rPr lang="en-US" dirty="0" err="1" smtClean="0"/>
              <a:t>economica</a:t>
            </a:r>
            <a:r>
              <a:rPr lang="en-US" dirty="0" smtClean="0"/>
              <a:t> </a:t>
            </a:r>
            <a:r>
              <a:rPr lang="en-US" dirty="0" err="1" smtClean="0"/>
              <a:t>si</a:t>
            </a:r>
            <a:r>
              <a:rPr lang="en-US" dirty="0" smtClean="0"/>
              <a:t> </a:t>
            </a:r>
            <a:r>
              <a:rPr lang="en-US" dirty="0" err="1" smtClean="0"/>
              <a:t>sociala</a:t>
            </a:r>
            <a:r>
              <a:rPr lang="en-US" dirty="0" smtClean="0"/>
              <a:t> a </a:t>
            </a:r>
            <a:r>
              <a:rPr lang="en-US" dirty="0" err="1" smtClean="0"/>
              <a:t>comunitatilor</a:t>
            </a:r>
            <a:r>
              <a:rPr lang="en-US" dirty="0" smtClean="0"/>
              <a:t> </a:t>
            </a:r>
            <a:r>
              <a:rPr lang="en-US" dirty="0" err="1" smtClean="0"/>
              <a:t>marginalizate</a:t>
            </a:r>
            <a:r>
              <a:rPr lang="en-US" dirty="0" smtClean="0"/>
              <a:t> din</a:t>
            </a:r>
            <a:r>
              <a:rPr lang="ro-RO" dirty="0" smtClean="0"/>
              <a:t> </a:t>
            </a:r>
            <a:r>
              <a:rPr lang="en-US" dirty="0" smtClean="0"/>
              <a:t>Municipiul Oradea</a:t>
            </a:r>
            <a:r>
              <a:rPr lang="ro-RO" dirty="0" smtClean="0"/>
              <a:t> </a:t>
            </a:r>
            <a:r>
              <a:rPr lang="en-US" dirty="0" smtClean="0"/>
              <a:t> 560 </a:t>
            </a:r>
            <a:r>
              <a:rPr lang="en-US" dirty="0" err="1" smtClean="0"/>
              <a:t>persoane</a:t>
            </a:r>
            <a:endParaRPr lang="ro-RO" dirty="0" smtClean="0"/>
          </a:p>
          <a:p>
            <a:r>
              <a:rPr lang="en-US" dirty="0" err="1" smtClean="0"/>
              <a:t>Construirea</a:t>
            </a:r>
            <a:r>
              <a:rPr lang="en-US" dirty="0" smtClean="0"/>
              <a:t> </a:t>
            </a:r>
            <a:r>
              <a:rPr lang="en-US" dirty="0" err="1" smtClean="0"/>
              <a:t>cladirii</a:t>
            </a:r>
            <a:r>
              <a:rPr lang="en-US" dirty="0" smtClean="0"/>
              <a:t> care </a:t>
            </a:r>
            <a:r>
              <a:rPr lang="en-US" dirty="0" err="1" smtClean="0"/>
              <a:t>va</a:t>
            </a:r>
            <a:r>
              <a:rPr lang="en-US" dirty="0" smtClean="0"/>
              <a:t> </a:t>
            </a:r>
            <a:r>
              <a:rPr lang="en-US" dirty="0" err="1" smtClean="0"/>
              <a:t>adaposti</a:t>
            </a:r>
            <a:r>
              <a:rPr lang="en-US" dirty="0" smtClean="0"/>
              <a:t> </a:t>
            </a:r>
            <a:r>
              <a:rPr lang="en-US" dirty="0" err="1" smtClean="0"/>
              <a:t>Centru</a:t>
            </a:r>
            <a:r>
              <a:rPr lang="en-US" dirty="0" smtClean="0"/>
              <a:t> de </a:t>
            </a:r>
            <a:r>
              <a:rPr lang="en-US" dirty="0" err="1" smtClean="0"/>
              <a:t>zi</a:t>
            </a:r>
            <a:r>
              <a:rPr lang="en-US" dirty="0" smtClean="0"/>
              <a:t> </a:t>
            </a:r>
            <a:r>
              <a:rPr lang="en-US" dirty="0" err="1" smtClean="0"/>
              <a:t>si</a:t>
            </a:r>
            <a:r>
              <a:rPr lang="en-US" dirty="0" smtClean="0"/>
              <a:t> </a:t>
            </a:r>
            <a:r>
              <a:rPr lang="en-US" dirty="0" err="1" smtClean="0"/>
              <a:t>sala</a:t>
            </a:r>
            <a:r>
              <a:rPr lang="en-US" dirty="0" smtClean="0"/>
              <a:t> </a:t>
            </a:r>
            <a:r>
              <a:rPr lang="en-US" dirty="0" err="1" smtClean="0"/>
              <a:t>multifunctionala</a:t>
            </a:r>
            <a:r>
              <a:rPr lang="en-US" dirty="0" smtClean="0"/>
              <a:t> </a:t>
            </a:r>
            <a:r>
              <a:rPr lang="en-US" dirty="0" err="1" smtClean="0"/>
              <a:t>pentru</a:t>
            </a:r>
            <a:r>
              <a:rPr lang="en-US" dirty="0" smtClean="0"/>
              <a:t> </a:t>
            </a:r>
            <a:r>
              <a:rPr lang="en-US" dirty="0" err="1" smtClean="0"/>
              <a:t>activitati</a:t>
            </a:r>
            <a:r>
              <a:rPr lang="en-US" dirty="0" smtClean="0"/>
              <a:t> educative, </a:t>
            </a:r>
            <a:r>
              <a:rPr lang="en-US" dirty="0" err="1" smtClean="0"/>
              <a:t>culturale</a:t>
            </a:r>
            <a:r>
              <a:rPr lang="en-US" dirty="0" smtClean="0"/>
              <a:t> </a:t>
            </a:r>
            <a:r>
              <a:rPr lang="en-US" dirty="0" err="1" smtClean="0"/>
              <a:t>si</a:t>
            </a:r>
            <a:r>
              <a:rPr lang="en-US" dirty="0" smtClean="0"/>
              <a:t> </a:t>
            </a:r>
            <a:r>
              <a:rPr lang="en-US" dirty="0" err="1" smtClean="0"/>
              <a:t>recreative</a:t>
            </a:r>
            <a:r>
              <a:rPr lang="en-US" dirty="0" smtClean="0"/>
              <a:t>, </a:t>
            </a:r>
            <a:r>
              <a:rPr lang="en-US" dirty="0" err="1" smtClean="0"/>
              <a:t>socioculturale</a:t>
            </a:r>
            <a:r>
              <a:rPr lang="en-US" dirty="0" smtClean="0"/>
              <a:t>,</a:t>
            </a:r>
          </a:p>
          <a:p>
            <a:r>
              <a:rPr lang="en-US" dirty="0" err="1" smtClean="0"/>
              <a:t>inclusiv</a:t>
            </a:r>
            <a:r>
              <a:rPr lang="en-US" dirty="0" smtClean="0"/>
              <a:t> </a:t>
            </a:r>
            <a:r>
              <a:rPr lang="en-US" dirty="0" err="1" smtClean="0"/>
              <a:t>dotarea</a:t>
            </a:r>
            <a:r>
              <a:rPr lang="en-US" dirty="0" smtClean="0"/>
              <a:t> </a:t>
            </a:r>
            <a:r>
              <a:rPr lang="en-US" dirty="0" err="1" smtClean="0"/>
              <a:t>acestora</a:t>
            </a:r>
            <a:r>
              <a:rPr lang="en-US" dirty="0" smtClean="0"/>
              <a:t> cu </a:t>
            </a:r>
            <a:r>
              <a:rPr lang="en-US" dirty="0" err="1" smtClean="0"/>
              <a:t>echipamente</a:t>
            </a:r>
            <a:r>
              <a:rPr lang="en-US" dirty="0" smtClean="0"/>
              <a:t> </a:t>
            </a:r>
            <a:r>
              <a:rPr lang="en-US" dirty="0" err="1" smtClean="0"/>
              <a:t>specifice</a:t>
            </a:r>
            <a:r>
              <a:rPr lang="en-US" dirty="0" smtClean="0"/>
              <a:t>, in </a:t>
            </a:r>
            <a:r>
              <a:rPr lang="en-US" dirty="0" err="1" smtClean="0"/>
              <a:t>suprafata</a:t>
            </a:r>
            <a:r>
              <a:rPr lang="en-US" dirty="0" smtClean="0"/>
              <a:t> </a:t>
            </a:r>
            <a:r>
              <a:rPr lang="en-US" dirty="0" err="1" smtClean="0"/>
              <a:t>construita</a:t>
            </a:r>
            <a:r>
              <a:rPr lang="en-US" dirty="0" smtClean="0"/>
              <a:t> de 1258,60 mp</a:t>
            </a:r>
          </a:p>
          <a:p>
            <a:endParaRPr lang="en-US"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b="0" i="0" u="none" strike="noStrike" kern="1200" cap="none" spc="0" normalizeH="0" baseline="0" noProof="0" dirty="0">
              <a:ln>
                <a:noFill/>
              </a:ln>
              <a:solidFill>
                <a:schemeClr val="tx1"/>
              </a:solidFill>
              <a:effectLst/>
              <a:uLnTx/>
              <a:uFillTx/>
            </a:endParaRPr>
          </a:p>
        </p:txBody>
      </p:sp>
      <p:pic>
        <p:nvPicPr>
          <p:cNvPr id="12290" name="Picture 2" descr="Imagini pentru proiecte social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0200" y="3048000"/>
            <a:ext cx="8467587" cy="223961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609600" y="5410200"/>
            <a:ext cx="7620000" cy="914400"/>
          </a:xfrm>
          <a:prstGeom prst="rect">
            <a:avLst/>
          </a:prstGeom>
        </p:spPr>
        <p:txBody>
          <a:bodyPr vert="horz" anchor="b">
            <a:normAutofit/>
          </a:bodyPr>
          <a:lstStyle/>
          <a:p>
            <a:pPr>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1.963.225,05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in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etapa</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precontractuala</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2485608268"/>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4. EFICIENTĂ ENERGETICĂ</a:t>
            </a:r>
            <a:endParaRPr lang="en-US" b="1" dirty="0">
              <a:solidFill>
                <a:schemeClr val="tx1"/>
              </a:solidFill>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924800" y="2971800"/>
            <a:ext cx="1600200" cy="1600200"/>
          </a:xfrm>
          <a:prstGeom prst="rect">
            <a:avLst/>
          </a:prstGeom>
        </p:spPr>
      </p:pic>
      <p:grpSp>
        <p:nvGrpSpPr>
          <p:cNvPr id="6" name="Google Shape;606;p38"/>
          <p:cNvGrpSpPr/>
          <p:nvPr/>
        </p:nvGrpSpPr>
        <p:grpSpPr>
          <a:xfrm>
            <a:off x="2895600" y="3048000"/>
            <a:ext cx="1129474" cy="1418524"/>
            <a:chOff x="6730350" y="2315900"/>
            <a:chExt cx="257700" cy="420100"/>
          </a:xfrm>
          <a:solidFill>
            <a:srgbClr val="0070C0"/>
          </a:solidFill>
        </p:grpSpPr>
        <p:sp>
          <p:nvSpPr>
            <p:cNvPr id="7" name="Google Shape;607;p3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endParaRPr/>
            </a:p>
          </p:txBody>
        </p:sp>
        <p:sp>
          <p:nvSpPr>
            <p:cNvPr id="8" name="Google Shape;608;p3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endParaRPr/>
            </a:p>
          </p:txBody>
        </p:sp>
        <p:sp>
          <p:nvSpPr>
            <p:cNvPr id="9" name="Google Shape;609;p3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endParaRPr/>
            </a:p>
          </p:txBody>
        </p:sp>
        <p:sp>
          <p:nvSpPr>
            <p:cNvPr id="10" name="Google Shape;610;p3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endParaRPr/>
            </a:p>
          </p:txBody>
        </p:sp>
        <p:sp>
          <p:nvSpPr>
            <p:cNvPr id="11" name="Google Shape;611;p3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endParaRPr/>
            </a:p>
          </p:txBody>
        </p:sp>
      </p:gr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3600" b="1" dirty="0" smtClean="0">
                <a:solidFill>
                  <a:schemeClr val="tx1"/>
                </a:solidFill>
              </a:rPr>
              <a:t>EFICIENTĂ ENERGETICĂ</a:t>
            </a:r>
            <a:endParaRPr lang="en-US" sz="3600" dirty="0"/>
          </a:p>
        </p:txBody>
      </p:sp>
      <p:graphicFrame>
        <p:nvGraphicFramePr>
          <p:cNvPr id="5" name="Content Placeholder 3"/>
          <p:cNvGraphicFramePr>
            <a:graphicFrameLocks/>
          </p:cNvGraphicFramePr>
          <p:nvPr/>
        </p:nvGraphicFramePr>
        <p:xfrm>
          <a:off x="1524000" y="1219200"/>
          <a:ext cx="90678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aphicFrame>
        <p:nvGraphicFramePr>
          <p:cNvPr id="11" name="Content Placeholder 3"/>
          <p:cNvGraphicFramePr>
            <a:graphicFrameLocks/>
          </p:cNvGraphicFramePr>
          <p:nvPr/>
        </p:nvGraphicFramePr>
        <p:xfrm>
          <a:off x="401638" y="1527175"/>
          <a:ext cx="1133951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4495800" y="228600"/>
            <a:ext cx="3491661" cy="769441"/>
          </a:xfrm>
          <a:prstGeom prst="rect">
            <a:avLst/>
          </a:prstGeom>
        </p:spPr>
        <p:txBody>
          <a:bodyPr wrap="none">
            <a:spAutoFit/>
          </a:bodyPr>
          <a:lstStyle/>
          <a:p>
            <a:r>
              <a:rPr lang="en-US" sz="4400" b="1" dirty="0" smtClean="0"/>
              <a:t>ANUL 2018</a:t>
            </a:r>
            <a:endParaRPr lang="en-US" sz="4400" dirty="0"/>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1524000"/>
          <a:ext cx="109728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609600" y="274638"/>
            <a:ext cx="10972800" cy="487362"/>
          </a:xfrm>
        </p:spPr>
        <p:txBody>
          <a:bodyPr>
            <a:noAutofit/>
          </a:bodyPr>
          <a:lstStyle/>
          <a:p>
            <a:r>
              <a:rPr lang="ro-RO" sz="2000" b="1" dirty="0" smtClean="0">
                <a:solidFill>
                  <a:schemeClr val="tx1"/>
                </a:solidFill>
              </a:rPr>
              <a:t>REABILITAREA SISTEMULUI DE TERMOFICARE - ETAPA II</a:t>
            </a:r>
            <a:endParaRPr lang="en-US" sz="2000" dirty="0">
              <a:solidFill>
                <a:schemeClr val="tx1"/>
              </a:solidFill>
            </a:endParaRPr>
          </a:p>
        </p:txBody>
      </p:sp>
      <p:sp>
        <p:nvSpPr>
          <p:cNvPr id="5" name="Title 1"/>
          <p:cNvSpPr txBox="1">
            <a:spLocks/>
          </p:cNvSpPr>
          <p:nvPr/>
        </p:nvSpPr>
        <p:spPr>
          <a:xfrm>
            <a:off x="685800" y="5410200"/>
            <a:ext cx="7620000" cy="914400"/>
          </a:xfrm>
          <a:prstGeom prst="rect">
            <a:avLst/>
          </a:prstGeom>
        </p:spPr>
        <p:txBody>
          <a:bodyPr vert="horz" anchor="b">
            <a:normAutofit/>
          </a:bodyPr>
          <a:lstStyle/>
          <a:p>
            <a:pPr>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25.555.915,98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lucrari</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a:t>
            </a:r>
            <a:r>
              <a:rPr kumimoji="0" lang="en-US" sz="2800" b="1" i="0" u="none" strike="noStrike" kern="1200" cap="small" spc="0" normalizeH="0" noProof="0" dirty="0" err="1" smtClean="0">
                <a:ln>
                  <a:noFill/>
                </a:ln>
                <a:solidFill>
                  <a:schemeClr val="tx1">
                    <a:lumMod val="95000"/>
                    <a:lumOff val="5000"/>
                  </a:schemeClr>
                </a:solidFill>
                <a:effectLst/>
                <a:uLnTx/>
                <a:uFillTx/>
                <a:latin typeface="+mj-lt"/>
                <a:ea typeface="+mj-ea"/>
                <a:cs typeface="+mj-cs"/>
              </a:rPr>
              <a:t>finalizate</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274638"/>
            <a:ext cx="11176000" cy="411162"/>
          </a:xfrm>
        </p:spPr>
        <p:txBody>
          <a:bodyPr>
            <a:noAutofit/>
          </a:bodyPr>
          <a:lstStyle/>
          <a:p>
            <a:r>
              <a:rPr lang="ro-RO" sz="2000" b="1" dirty="0" smtClean="0">
                <a:solidFill>
                  <a:schemeClr val="tx1"/>
                </a:solidFill>
              </a:rPr>
              <a:t>REABILITAREA SISTEMULUI DE TERMOFICARE - ETAPA II</a:t>
            </a:r>
            <a:endParaRPr lang="en-US" sz="2000" dirty="0">
              <a:solidFill>
                <a:schemeClr val="tx1"/>
              </a:solidFill>
            </a:endParaRPr>
          </a:p>
        </p:txBody>
      </p:sp>
      <p:pic>
        <p:nvPicPr>
          <p:cNvPr id="1026" name="Picture 2" descr="C:\Users\guler.ovidiu.PMO\Downloads\Foto Termie\conducte preizolate, montate in   sant.JPG"/>
          <p:cNvPicPr>
            <a:picLocks noChangeAspect="1" noChangeArrowheads="1"/>
          </p:cNvPicPr>
          <p:nvPr/>
        </p:nvPicPr>
        <p:blipFill>
          <a:blip r:embed="rId2" cstate="print"/>
          <a:srcRect/>
          <a:stretch>
            <a:fillRect/>
          </a:stretch>
        </p:blipFill>
        <p:spPr bwMode="auto">
          <a:xfrm>
            <a:off x="661472" y="1066800"/>
            <a:ext cx="5332928" cy="5334000"/>
          </a:xfrm>
          <a:prstGeom prst="rect">
            <a:avLst/>
          </a:prstGeom>
          <a:noFill/>
        </p:spPr>
      </p:pic>
      <p:pic>
        <p:nvPicPr>
          <p:cNvPr id="1027" name="Picture 3" descr="C:\Users\guler.ovidiu.PMO\Downloads\Foto Termie\conducte vechi, dupa ridicarea   placilor caminului tehnic.JPG"/>
          <p:cNvPicPr>
            <a:picLocks noChangeAspect="1" noChangeArrowheads="1"/>
          </p:cNvPicPr>
          <p:nvPr/>
        </p:nvPicPr>
        <p:blipFill>
          <a:blip r:embed="rId3" cstate="print"/>
          <a:srcRect/>
          <a:stretch>
            <a:fillRect/>
          </a:stretch>
        </p:blipFill>
        <p:spPr bwMode="auto">
          <a:xfrm>
            <a:off x="6299200" y="1066800"/>
            <a:ext cx="5332928" cy="5334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152400"/>
            <a:ext cx="11176000" cy="533400"/>
          </a:xfrm>
        </p:spPr>
        <p:txBody>
          <a:bodyPr>
            <a:noAutofit/>
          </a:bodyPr>
          <a:lstStyle/>
          <a:p>
            <a:r>
              <a:rPr lang="ro-RO" sz="2000" b="1" dirty="0" smtClean="0">
                <a:solidFill>
                  <a:schemeClr val="tx1"/>
                </a:solidFill>
              </a:rPr>
              <a:t>REABILITAREA SISTEMULUI DE TERMOFICARE - ETAPA II</a:t>
            </a:r>
            <a:endParaRPr lang="en-US" sz="2000" b="1" dirty="0">
              <a:solidFill>
                <a:schemeClr val="tx1"/>
              </a:solidFill>
            </a:endParaRPr>
          </a:p>
        </p:txBody>
      </p:sp>
      <p:pic>
        <p:nvPicPr>
          <p:cNvPr id="2050" name="Picture 2" descr="C:\Users\guler.ovidiu.PMO\Downloads\Foto Termie\alinierea conductelor noi, inainte   de sudare.JPG"/>
          <p:cNvPicPr>
            <a:picLocks noChangeAspect="1" noChangeArrowheads="1"/>
          </p:cNvPicPr>
          <p:nvPr/>
        </p:nvPicPr>
        <p:blipFill>
          <a:blip r:embed="rId2" cstate="print"/>
          <a:srcRect/>
          <a:stretch>
            <a:fillRect/>
          </a:stretch>
        </p:blipFill>
        <p:spPr bwMode="auto">
          <a:xfrm>
            <a:off x="711200" y="990601"/>
            <a:ext cx="4775200" cy="2685510"/>
          </a:xfrm>
          <a:prstGeom prst="rect">
            <a:avLst/>
          </a:prstGeom>
          <a:noFill/>
        </p:spPr>
      </p:pic>
      <p:pic>
        <p:nvPicPr>
          <p:cNvPr id="2051" name="Picture 3" descr="C:\Users\guler.ovidiu.PMO\Downloads\Foto Termie\conducte vechi, inainte de   evacuarea din sant.JPG"/>
          <p:cNvPicPr>
            <a:picLocks noChangeAspect="1" noChangeArrowheads="1"/>
          </p:cNvPicPr>
          <p:nvPr/>
        </p:nvPicPr>
        <p:blipFill>
          <a:blip r:embed="rId3" cstate="print"/>
          <a:srcRect/>
          <a:stretch>
            <a:fillRect/>
          </a:stretch>
        </p:blipFill>
        <p:spPr bwMode="auto">
          <a:xfrm>
            <a:off x="6096001" y="990600"/>
            <a:ext cx="4793137" cy="2695597"/>
          </a:xfrm>
          <a:prstGeom prst="rect">
            <a:avLst/>
          </a:prstGeom>
          <a:noFill/>
        </p:spPr>
      </p:pic>
      <p:pic>
        <p:nvPicPr>
          <p:cNvPr id="2052" name="Picture 4" descr="C:\Users\guler.ovidiu.PMO\Downloads\Foto Termie\vane de sectionare, vechi, evacuate   din camin.JPG"/>
          <p:cNvPicPr>
            <a:picLocks noChangeAspect="1" noChangeArrowheads="1"/>
          </p:cNvPicPr>
          <p:nvPr/>
        </p:nvPicPr>
        <p:blipFill>
          <a:blip r:embed="rId4" cstate="print"/>
          <a:srcRect/>
          <a:stretch>
            <a:fillRect/>
          </a:stretch>
        </p:blipFill>
        <p:spPr bwMode="auto">
          <a:xfrm>
            <a:off x="6096000" y="3886201"/>
            <a:ext cx="4758267" cy="2675987"/>
          </a:xfrm>
          <a:prstGeom prst="rect">
            <a:avLst/>
          </a:prstGeom>
          <a:noFill/>
        </p:spPr>
      </p:pic>
      <p:pic>
        <p:nvPicPr>
          <p:cNvPr id="2053" name="Picture 5" descr="C:\Users\guler.ovidiu.PMO\Downloads\Foto Termie\vane noi montate in camin nou.JPG"/>
          <p:cNvPicPr>
            <a:picLocks noChangeAspect="1" noChangeArrowheads="1"/>
          </p:cNvPicPr>
          <p:nvPr/>
        </p:nvPicPr>
        <p:blipFill>
          <a:blip r:embed="rId5" cstate="print"/>
          <a:srcRect/>
          <a:stretch>
            <a:fillRect/>
          </a:stretch>
        </p:blipFill>
        <p:spPr bwMode="auto">
          <a:xfrm>
            <a:off x="711200" y="3886200"/>
            <a:ext cx="4775200" cy="26860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715962"/>
          </a:xfrm>
        </p:spPr>
        <p:txBody>
          <a:bodyPr>
            <a:noAutofit/>
          </a:bodyPr>
          <a:lstStyle/>
          <a:p>
            <a:r>
              <a:rPr lang="ro-RO" sz="2400" b="1" dirty="0" smtClean="0">
                <a:solidFill>
                  <a:schemeClr val="tx1"/>
                </a:solidFill>
              </a:rPr>
              <a:t>REABILITAREA SISTEMULUI DE TERMOFICARE - ETAPA II</a:t>
            </a:r>
            <a:endParaRPr lang="en-US" sz="2400" b="1" dirty="0">
              <a:solidFill>
                <a:schemeClr val="tx1"/>
              </a:solidFill>
            </a:endParaRPr>
          </a:p>
        </p:txBody>
      </p:sp>
      <p:pic>
        <p:nvPicPr>
          <p:cNvPr id="63490" name="Picture 2"/>
          <p:cNvPicPr>
            <a:picLocks noGrp="1" noChangeAspect="1" noChangeArrowheads="1"/>
          </p:cNvPicPr>
          <p:nvPr>
            <p:ph sz="quarter" idx="1"/>
          </p:nvPr>
        </p:nvPicPr>
        <p:blipFill>
          <a:blip r:embed="rId2"/>
          <a:srcRect/>
          <a:stretch>
            <a:fillRect/>
          </a:stretch>
        </p:blipFill>
        <p:spPr bwMode="auto">
          <a:xfrm>
            <a:off x="1016001" y="1371600"/>
            <a:ext cx="9841244"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o-RO" sz="2400" b="1" dirty="0" smtClean="0">
                <a:solidFill>
                  <a:schemeClr val="tx1"/>
                </a:solidFill>
              </a:rPr>
              <a:t>REABILITAREA SISTEMULUI DE TERMOFICARE - ETAPA II</a:t>
            </a:r>
            <a:r>
              <a:rPr lang="en-US" sz="2400" b="1" dirty="0" smtClean="0">
                <a:solidFill>
                  <a:schemeClr val="tx1"/>
                </a:solidFill>
              </a:rPr>
              <a:t>I</a:t>
            </a:r>
            <a:endParaRPr lang="en-US" sz="2400" b="1" dirty="0">
              <a:solidFill>
                <a:schemeClr val="tx1"/>
              </a:solidFill>
            </a:endParaRPr>
          </a:p>
        </p:txBody>
      </p:sp>
      <p:sp>
        <p:nvSpPr>
          <p:cNvPr id="3" name="Content Placeholder 2"/>
          <p:cNvSpPr>
            <a:spLocks noGrp="1"/>
          </p:cNvSpPr>
          <p:nvPr>
            <p:ph sz="quarter" idx="1"/>
          </p:nvPr>
        </p:nvSpPr>
        <p:spPr>
          <a:xfrm>
            <a:off x="402336" y="1527048"/>
            <a:ext cx="11338560" cy="3730752"/>
          </a:xfrm>
        </p:spPr>
        <p:txBody>
          <a:bodyPr>
            <a:normAutofit fontScale="92500" lnSpcReduction="10000"/>
          </a:bodyPr>
          <a:lstStyle/>
          <a:p>
            <a:r>
              <a:rPr lang="en-US" dirty="0" smtClean="0"/>
              <a:t>S</a:t>
            </a:r>
            <a:r>
              <a:rPr lang="vi-VN" dirty="0" smtClean="0"/>
              <a:t>e vor înlocui 23 de km de rețea primară </a:t>
            </a:r>
            <a:r>
              <a:rPr lang="en-US" dirty="0" smtClean="0"/>
              <a:t>de </a:t>
            </a:r>
            <a:r>
              <a:rPr lang="en-US" dirty="0" err="1" smtClean="0"/>
              <a:t>termoficare</a:t>
            </a:r>
            <a:r>
              <a:rPr lang="en-US" dirty="0" smtClean="0"/>
              <a:t> </a:t>
            </a:r>
          </a:p>
          <a:p>
            <a:endParaRPr lang="en-US" dirty="0" smtClean="0"/>
          </a:p>
          <a:p>
            <a:r>
              <a:rPr lang="en-US" dirty="0" err="1" smtClean="0"/>
              <a:t>Vor</a:t>
            </a:r>
            <a:r>
              <a:rPr lang="en-US" dirty="0" smtClean="0"/>
              <a:t> </a:t>
            </a:r>
            <a:r>
              <a:rPr lang="vi-VN" dirty="0" smtClean="0"/>
              <a:t>fi înlocuite rețelele secundare și transformate în rețele de agent primar, pe o lungime de 1,3 km în zona centrului istoric, acolo unde punctele termice se află în situații neconforme</a:t>
            </a:r>
            <a:endParaRPr lang="en-US" dirty="0" smtClean="0"/>
          </a:p>
          <a:p>
            <a:endParaRPr lang="vi-VN" dirty="0" smtClean="0"/>
          </a:p>
          <a:p>
            <a:r>
              <a:rPr lang="en-US" dirty="0" smtClean="0"/>
              <a:t>In </a:t>
            </a:r>
            <a:r>
              <a:rPr lang="en-US" dirty="0" err="1" smtClean="0"/>
              <a:t>urma</a:t>
            </a:r>
            <a:r>
              <a:rPr lang="en-US" dirty="0" smtClean="0"/>
              <a:t> </a:t>
            </a:r>
            <a:r>
              <a:rPr lang="en-US" dirty="0" err="1" smtClean="0"/>
              <a:t>investitiilor</a:t>
            </a:r>
            <a:r>
              <a:rPr lang="en-US" dirty="0" smtClean="0"/>
              <a:t> </a:t>
            </a:r>
            <a:r>
              <a:rPr lang="en-US" dirty="0" err="1" smtClean="0"/>
              <a:t>realizate</a:t>
            </a:r>
            <a:r>
              <a:rPr lang="en-US" dirty="0" smtClean="0"/>
              <a:t> de </a:t>
            </a:r>
            <a:r>
              <a:rPr lang="en-US" dirty="0" err="1" smtClean="0"/>
              <a:t>Municipiul</a:t>
            </a:r>
            <a:r>
              <a:rPr lang="en-US" dirty="0" smtClean="0"/>
              <a:t> Oradea se </a:t>
            </a:r>
            <a:r>
              <a:rPr lang="en-US" dirty="0" err="1" smtClean="0"/>
              <a:t>va</a:t>
            </a:r>
            <a:r>
              <a:rPr lang="en-US" dirty="0" smtClean="0"/>
              <a:t> </a:t>
            </a:r>
            <a:r>
              <a:rPr lang="en-US" dirty="0" err="1" smtClean="0"/>
              <a:t>ajunge</a:t>
            </a:r>
            <a:r>
              <a:rPr lang="en-US" dirty="0" smtClean="0"/>
              <a:t> la </a:t>
            </a:r>
            <a:r>
              <a:rPr lang="en-US" dirty="0" err="1" smtClean="0"/>
              <a:t>reabilitarea</a:t>
            </a:r>
            <a:r>
              <a:rPr lang="en-US" dirty="0" smtClean="0"/>
              <a:t> a </a:t>
            </a:r>
            <a:r>
              <a:rPr lang="en-US" dirty="0" err="1" smtClean="0"/>
              <a:t>peste</a:t>
            </a:r>
            <a:r>
              <a:rPr lang="en-US" dirty="0" smtClean="0"/>
              <a:t> 95% din </a:t>
            </a:r>
            <a:r>
              <a:rPr lang="en-US" dirty="0" err="1" smtClean="0"/>
              <a:t>retelele</a:t>
            </a:r>
            <a:r>
              <a:rPr lang="en-US" dirty="0" smtClean="0"/>
              <a:t> de </a:t>
            </a:r>
            <a:r>
              <a:rPr lang="en-US" dirty="0" err="1" smtClean="0"/>
              <a:t>termoficare</a:t>
            </a:r>
            <a:r>
              <a:rPr lang="vi-VN" dirty="0" smtClean="0"/>
              <a:t/>
            </a:r>
            <a:br>
              <a:rPr lang="vi-VN" dirty="0" smtClean="0"/>
            </a:br>
            <a:endParaRPr lang="en-US" dirty="0"/>
          </a:p>
        </p:txBody>
      </p:sp>
      <p:sp>
        <p:nvSpPr>
          <p:cNvPr id="4" name="Title 1"/>
          <p:cNvSpPr txBox="1">
            <a:spLocks/>
          </p:cNvSpPr>
          <p:nvPr/>
        </p:nvSpPr>
        <p:spPr>
          <a:xfrm>
            <a:off x="609600" y="5257800"/>
            <a:ext cx="9601200" cy="914400"/>
          </a:xfrm>
          <a:prstGeom prst="rect">
            <a:avLst/>
          </a:prstGeom>
        </p:spPr>
        <p:txBody>
          <a:bodyPr vert="horz" anchor="b">
            <a:normAutofit/>
          </a:bodyPr>
          <a:lstStyle/>
          <a:p>
            <a:pPr>
              <a:spcBef>
                <a:spcPct val="0"/>
              </a:spcBef>
            </a:pPr>
            <a:r>
              <a:rPr kumimoji="0" lang="ro-RO"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400" b="1" dirty="0" smtClean="0"/>
              <a:t>31.812.571,12  euro</a:t>
            </a:r>
          </a:p>
          <a:p>
            <a:pPr lvl="0">
              <a:spcBef>
                <a:spcPct val="0"/>
              </a:spcBef>
            </a:pPr>
            <a:r>
              <a:rPr kumimoji="0" lang="en-US" sz="28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8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8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PROIECT DEPUS SPRE PREVERIFICARE</a:t>
            </a:r>
            <a:endParaRPr kumimoji="0" lang="en-US" sz="28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tx1"/>
                </a:solidFill>
              </a:rPr>
              <a:t>REABILITARE TERMICA BLOCURI DE LOCUINTE</a:t>
            </a:r>
            <a:endParaRPr lang="en-US" sz="2800" b="1" dirty="0">
              <a:solidFill>
                <a:schemeClr val="tx1"/>
              </a:solidFill>
            </a:endParaRPr>
          </a:p>
        </p:txBody>
      </p:sp>
      <p:sp>
        <p:nvSpPr>
          <p:cNvPr id="3" name="Content Placeholder 2"/>
          <p:cNvSpPr>
            <a:spLocks noGrp="1"/>
          </p:cNvSpPr>
          <p:nvPr>
            <p:ph sz="quarter" idx="1"/>
          </p:nvPr>
        </p:nvSpPr>
        <p:spPr>
          <a:xfrm>
            <a:off x="457200" y="1447800"/>
            <a:ext cx="4703064" cy="3730752"/>
          </a:xfrm>
        </p:spPr>
        <p:txBody>
          <a:bodyPr>
            <a:normAutofit fontScale="85000" lnSpcReduction="20000"/>
          </a:bodyPr>
          <a:lstStyle/>
          <a:p>
            <a:r>
              <a:rPr lang="en-US" dirty="0" smtClean="0"/>
              <a:t>11 </a:t>
            </a:r>
            <a:r>
              <a:rPr lang="en-US" dirty="0" err="1" smtClean="0"/>
              <a:t>Cereri</a:t>
            </a:r>
            <a:r>
              <a:rPr lang="en-US" dirty="0" smtClean="0"/>
              <a:t> de </a:t>
            </a:r>
            <a:r>
              <a:rPr lang="en-US" dirty="0" err="1" smtClean="0"/>
              <a:t>finantare</a:t>
            </a:r>
            <a:endParaRPr lang="en-US" dirty="0" smtClean="0"/>
          </a:p>
          <a:p>
            <a:endParaRPr lang="en-US" dirty="0" smtClean="0"/>
          </a:p>
          <a:p>
            <a:r>
              <a:rPr lang="en-US" dirty="0" smtClean="0"/>
              <a:t>47 de </a:t>
            </a:r>
            <a:r>
              <a:rPr lang="en-US" dirty="0" err="1" smtClean="0"/>
              <a:t>blocuri</a:t>
            </a:r>
            <a:r>
              <a:rPr lang="en-US" dirty="0" smtClean="0"/>
              <a:t> </a:t>
            </a:r>
            <a:r>
              <a:rPr lang="en-US" dirty="0" err="1" smtClean="0"/>
              <a:t>vor</a:t>
            </a:r>
            <a:r>
              <a:rPr lang="en-US" dirty="0" smtClean="0"/>
              <a:t> </a:t>
            </a:r>
            <a:r>
              <a:rPr lang="en-US" dirty="0" err="1" smtClean="0"/>
              <a:t>reabilitate</a:t>
            </a:r>
            <a:r>
              <a:rPr lang="en-US" dirty="0" smtClean="0"/>
              <a:t> </a:t>
            </a:r>
            <a:r>
              <a:rPr lang="en-US" dirty="0" err="1" smtClean="0"/>
              <a:t>termic</a:t>
            </a:r>
            <a:endParaRPr lang="en-US" dirty="0" smtClean="0"/>
          </a:p>
          <a:p>
            <a:endParaRPr lang="en-US" dirty="0" smtClean="0"/>
          </a:p>
          <a:p>
            <a:r>
              <a:rPr lang="en-US" dirty="0" smtClean="0"/>
              <a:t>986 de </a:t>
            </a:r>
            <a:r>
              <a:rPr lang="en-US" dirty="0" err="1" smtClean="0"/>
              <a:t>apartamente</a:t>
            </a:r>
            <a:r>
              <a:rPr lang="en-US" dirty="0" smtClean="0"/>
              <a:t> </a:t>
            </a:r>
            <a:r>
              <a:rPr lang="en-US" dirty="0" err="1" smtClean="0"/>
              <a:t>vor</a:t>
            </a:r>
            <a:r>
              <a:rPr lang="en-US" dirty="0" smtClean="0"/>
              <a:t> </a:t>
            </a:r>
            <a:r>
              <a:rPr lang="en-US" dirty="0" err="1" smtClean="0"/>
              <a:t>fi</a:t>
            </a:r>
            <a:r>
              <a:rPr lang="en-US" dirty="0" smtClean="0"/>
              <a:t> </a:t>
            </a:r>
            <a:r>
              <a:rPr lang="en-US" dirty="0" err="1" smtClean="0"/>
              <a:t>reabilitate</a:t>
            </a:r>
            <a:r>
              <a:rPr lang="en-US" dirty="0" smtClean="0"/>
              <a:t> </a:t>
            </a:r>
            <a:r>
              <a:rPr lang="en-US" dirty="0" err="1" smtClean="0"/>
              <a:t>termic</a:t>
            </a:r>
            <a:endParaRPr lang="en-US" dirty="0" smtClean="0"/>
          </a:p>
          <a:p>
            <a:endParaRPr lang="en-US" dirty="0" smtClean="0"/>
          </a:p>
          <a:p>
            <a:r>
              <a:rPr lang="en-US" dirty="0" err="1" smtClean="0"/>
              <a:t>Peste</a:t>
            </a:r>
            <a:r>
              <a:rPr lang="en-US" dirty="0" smtClean="0"/>
              <a:t> 3000 de </a:t>
            </a:r>
            <a:r>
              <a:rPr lang="en-US" dirty="0" err="1" smtClean="0"/>
              <a:t>locuitori</a:t>
            </a:r>
            <a:r>
              <a:rPr lang="en-US" dirty="0" smtClean="0"/>
              <a:t> </a:t>
            </a:r>
            <a:r>
              <a:rPr lang="en-US" dirty="0" err="1" smtClean="0"/>
              <a:t>vor</a:t>
            </a:r>
            <a:r>
              <a:rPr lang="en-US" dirty="0" smtClean="0"/>
              <a:t> </a:t>
            </a:r>
            <a:r>
              <a:rPr lang="en-US" dirty="0" err="1" smtClean="0"/>
              <a:t>beneficia</a:t>
            </a:r>
            <a:r>
              <a:rPr lang="en-US" dirty="0" smtClean="0"/>
              <a:t> de </a:t>
            </a:r>
            <a:r>
              <a:rPr lang="en-US" dirty="0" err="1" smtClean="0"/>
              <a:t>costuri</a:t>
            </a:r>
            <a:r>
              <a:rPr lang="en-US" dirty="0" smtClean="0"/>
              <a:t> </a:t>
            </a:r>
            <a:r>
              <a:rPr lang="en-US" dirty="0" err="1" smtClean="0"/>
              <a:t>pentru</a:t>
            </a:r>
            <a:r>
              <a:rPr lang="en-US" dirty="0" smtClean="0"/>
              <a:t> </a:t>
            </a:r>
            <a:r>
              <a:rPr lang="en-US" dirty="0" err="1" smtClean="0"/>
              <a:t>incalzire</a:t>
            </a:r>
            <a:r>
              <a:rPr lang="en-US" dirty="0" smtClean="0"/>
              <a:t> </a:t>
            </a:r>
            <a:r>
              <a:rPr lang="en-US" dirty="0" err="1" smtClean="0"/>
              <a:t>mai</a:t>
            </a:r>
            <a:r>
              <a:rPr lang="en-US" dirty="0" smtClean="0"/>
              <a:t> </a:t>
            </a:r>
            <a:r>
              <a:rPr lang="en-US" dirty="0" err="1" smtClean="0"/>
              <a:t>mici</a:t>
            </a:r>
            <a:endParaRPr lang="en-US" dirty="0"/>
          </a:p>
        </p:txBody>
      </p:sp>
      <p:pic>
        <p:nvPicPr>
          <p:cNvPr id="26626" name="Picture 2" descr="Imagini pentru c3 reabilitate termic oradea"/>
          <p:cNvPicPr>
            <a:picLocks noChangeAspect="1" noChangeArrowheads="1"/>
          </p:cNvPicPr>
          <p:nvPr/>
        </p:nvPicPr>
        <p:blipFill>
          <a:blip r:embed="rId2"/>
          <a:srcRect/>
          <a:stretch>
            <a:fillRect/>
          </a:stretch>
        </p:blipFill>
        <p:spPr bwMode="auto">
          <a:xfrm>
            <a:off x="5410200" y="1600200"/>
            <a:ext cx="6532739" cy="3581400"/>
          </a:xfrm>
          <a:prstGeom prst="rect">
            <a:avLst/>
          </a:prstGeom>
          <a:noFill/>
        </p:spPr>
      </p:pic>
      <p:sp>
        <p:nvSpPr>
          <p:cNvPr id="5" name="Title 1"/>
          <p:cNvSpPr txBox="1">
            <a:spLocks/>
          </p:cNvSpPr>
          <p:nvPr/>
        </p:nvSpPr>
        <p:spPr>
          <a:xfrm>
            <a:off x="609600" y="5257800"/>
            <a:ext cx="9601200" cy="914400"/>
          </a:xfrm>
          <a:prstGeom prst="rect">
            <a:avLst/>
          </a:prstGeom>
        </p:spPr>
        <p:txBody>
          <a:bodyPr vert="horz" anchor="b">
            <a:normAutofit/>
          </a:bodyPr>
          <a:lstStyle/>
          <a:p>
            <a:pPr>
              <a:spcBef>
                <a:spcPct val="0"/>
              </a:spcBef>
            </a:pPr>
            <a:r>
              <a:rPr kumimoji="0" lang="ro-RO" sz="20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Valoarea:</a:t>
            </a:r>
            <a:r>
              <a:rPr kumimoji="0" lang="en-US" sz="20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 </a:t>
            </a:r>
            <a:r>
              <a:rPr lang="en-US" sz="2000" b="1" dirty="0" smtClean="0"/>
              <a:t>4.737.955  euro</a:t>
            </a:r>
          </a:p>
          <a:p>
            <a:pPr lvl="0">
              <a:spcBef>
                <a:spcPct val="0"/>
              </a:spcBef>
            </a:pPr>
            <a:r>
              <a:rPr kumimoji="0" lang="en-US" sz="2400" b="1" i="0" u="none" strike="noStrike" kern="1200" cap="small" spc="0" normalizeH="0" baseline="0" noProof="0" dirty="0" err="1" smtClean="0">
                <a:ln>
                  <a:noFill/>
                </a:ln>
                <a:solidFill>
                  <a:schemeClr val="tx1">
                    <a:lumMod val="95000"/>
                    <a:lumOff val="5000"/>
                  </a:schemeClr>
                </a:solidFill>
                <a:effectLst/>
                <a:uLnTx/>
                <a:uFillTx/>
                <a:latin typeface="+mj-lt"/>
                <a:ea typeface="+mj-ea"/>
                <a:cs typeface="+mj-cs"/>
              </a:rPr>
              <a:t>Stadiu</a:t>
            </a:r>
            <a:r>
              <a:rPr kumimoji="0" lang="en-US" sz="2400" b="1" i="0" u="none" strike="noStrike" kern="1200" cap="small" spc="0" normalizeH="0" baseline="0" noProof="0" dirty="0" smtClean="0">
                <a:ln>
                  <a:noFill/>
                </a:ln>
                <a:solidFill>
                  <a:schemeClr val="tx1">
                    <a:lumMod val="95000"/>
                    <a:lumOff val="5000"/>
                  </a:schemeClr>
                </a:solidFill>
                <a:effectLst/>
                <a:uLnTx/>
                <a:uFillTx/>
                <a:latin typeface="+mj-lt"/>
                <a:ea typeface="+mj-ea"/>
                <a:cs typeface="+mj-cs"/>
              </a:rPr>
              <a:t>:</a:t>
            </a:r>
            <a:r>
              <a:rPr kumimoji="0" lang="en-US" sz="2400" b="1" i="0" u="none" strike="noStrike" kern="1200" cap="small" spc="0" normalizeH="0" noProof="0" dirty="0" smtClean="0">
                <a:ln>
                  <a:noFill/>
                </a:ln>
                <a:solidFill>
                  <a:schemeClr val="tx1">
                    <a:lumMod val="95000"/>
                    <a:lumOff val="5000"/>
                  </a:schemeClr>
                </a:solidFill>
                <a:effectLst/>
                <a:uLnTx/>
                <a:uFillTx/>
                <a:latin typeface="+mj-lt"/>
                <a:ea typeface="+mj-ea"/>
                <a:cs typeface="+mj-cs"/>
              </a:rPr>
              <a:t> PROIECTE DEPUSE SPRE FINANTARE</a:t>
            </a:r>
            <a:endParaRPr kumimoji="0" lang="en-US" sz="2400" b="1" i="0" u="none" strike="noStrike" kern="1200" cap="small"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 xmlns:p14="http://schemas.microsoft.com/office/powerpoint/2010/main" val="3068075458"/>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CALDURA SI CONFORT</a:t>
            </a:r>
            <a:endParaRPr lang="en-US" b="1" dirty="0">
              <a:solidFill>
                <a:schemeClr val="tx1"/>
              </a:solidFill>
            </a:endParaRPr>
          </a:p>
        </p:txBody>
      </p:sp>
      <p:sp>
        <p:nvSpPr>
          <p:cNvPr id="3" name="Content Placeholder 2"/>
          <p:cNvSpPr>
            <a:spLocks noGrp="1"/>
          </p:cNvSpPr>
          <p:nvPr>
            <p:ph sz="quarter" idx="1"/>
          </p:nvPr>
        </p:nvSpPr>
        <p:spPr/>
        <p:txBody>
          <a:bodyPr>
            <a:normAutofit/>
          </a:bodyPr>
          <a:lstStyle/>
          <a:p>
            <a:r>
              <a:rPr lang="en-US" dirty="0" err="1" smtClean="0"/>
              <a:t>Reabilitarea</a:t>
            </a:r>
            <a:r>
              <a:rPr lang="en-US" dirty="0" smtClean="0"/>
              <a:t> </a:t>
            </a:r>
            <a:r>
              <a:rPr lang="en-US" dirty="0" err="1"/>
              <a:t>retelelor</a:t>
            </a:r>
            <a:r>
              <a:rPr lang="en-US" dirty="0"/>
              <a:t> </a:t>
            </a:r>
            <a:r>
              <a:rPr lang="en-US" dirty="0" err="1"/>
              <a:t>secundare</a:t>
            </a:r>
            <a:r>
              <a:rPr lang="en-US" dirty="0"/>
              <a:t> de </a:t>
            </a:r>
            <a:r>
              <a:rPr lang="en-US" dirty="0" err="1"/>
              <a:t>termoficare</a:t>
            </a:r>
            <a:r>
              <a:rPr lang="en-US" dirty="0"/>
              <a:t> PT 136, </a:t>
            </a:r>
            <a:endParaRPr lang="en-US" dirty="0" smtClean="0"/>
          </a:p>
          <a:p>
            <a:endParaRPr lang="en-US" dirty="0"/>
          </a:p>
          <a:p>
            <a:r>
              <a:rPr lang="en-US" dirty="0" err="1" smtClean="0"/>
              <a:t>Modernizarea</a:t>
            </a:r>
            <a:r>
              <a:rPr lang="en-US" dirty="0" smtClean="0"/>
              <a:t> </a:t>
            </a:r>
            <a:r>
              <a:rPr lang="en-US" dirty="0" err="1"/>
              <a:t>retelei</a:t>
            </a:r>
            <a:r>
              <a:rPr lang="en-US" dirty="0"/>
              <a:t> </a:t>
            </a:r>
            <a:r>
              <a:rPr lang="en-US" dirty="0" err="1"/>
              <a:t>termice</a:t>
            </a:r>
            <a:r>
              <a:rPr lang="en-US" dirty="0"/>
              <a:t> de </a:t>
            </a:r>
            <a:r>
              <a:rPr lang="en-US" dirty="0" err="1"/>
              <a:t>distributie</a:t>
            </a:r>
            <a:r>
              <a:rPr lang="en-US" dirty="0"/>
              <a:t> a </a:t>
            </a:r>
            <a:r>
              <a:rPr lang="en-US" dirty="0" err="1"/>
              <a:t>instalatiilor</a:t>
            </a:r>
            <a:r>
              <a:rPr lang="en-US" dirty="0"/>
              <a:t> </a:t>
            </a:r>
            <a:r>
              <a:rPr lang="en-US" dirty="0" err="1"/>
              <a:t>interioare</a:t>
            </a:r>
            <a:r>
              <a:rPr lang="en-US" dirty="0"/>
              <a:t>, </a:t>
            </a:r>
            <a:r>
              <a:rPr lang="en-US" dirty="0" err="1"/>
              <a:t>monitorizarea</a:t>
            </a:r>
            <a:r>
              <a:rPr lang="en-US" dirty="0"/>
              <a:t> </a:t>
            </a:r>
            <a:r>
              <a:rPr lang="en-US" dirty="0" err="1"/>
              <a:t>parametrilor</a:t>
            </a:r>
            <a:r>
              <a:rPr lang="en-US" dirty="0"/>
              <a:t> </a:t>
            </a:r>
            <a:r>
              <a:rPr lang="en-US" dirty="0" err="1"/>
              <a:t>si</a:t>
            </a:r>
            <a:r>
              <a:rPr lang="en-US" dirty="0"/>
              <a:t> </a:t>
            </a:r>
            <a:r>
              <a:rPr lang="en-US" dirty="0" err="1"/>
              <a:t>automatizarea</a:t>
            </a:r>
            <a:r>
              <a:rPr lang="en-US" dirty="0"/>
              <a:t> din </a:t>
            </a:r>
            <a:r>
              <a:rPr lang="en-US" dirty="0" err="1"/>
              <a:t>dispecerat</a:t>
            </a:r>
            <a:r>
              <a:rPr lang="en-US" dirty="0"/>
              <a:t> a </a:t>
            </a:r>
            <a:r>
              <a:rPr lang="en-US" dirty="0" err="1"/>
              <a:t>punctelor</a:t>
            </a:r>
            <a:r>
              <a:rPr lang="en-US" dirty="0"/>
              <a:t> </a:t>
            </a:r>
            <a:r>
              <a:rPr lang="en-US" dirty="0" err="1"/>
              <a:t>termice</a:t>
            </a:r>
            <a:r>
              <a:rPr lang="en-US" dirty="0"/>
              <a:t> (2 </a:t>
            </a:r>
            <a:r>
              <a:rPr lang="en-US" dirty="0" err="1"/>
              <a:t>puncte</a:t>
            </a:r>
            <a:r>
              <a:rPr lang="en-US" dirty="0"/>
              <a:t> </a:t>
            </a:r>
            <a:r>
              <a:rPr lang="en-US" dirty="0" err="1"/>
              <a:t>termice</a:t>
            </a:r>
            <a:r>
              <a:rPr lang="en-US" dirty="0"/>
              <a:t> - PT 119 </a:t>
            </a:r>
            <a:r>
              <a:rPr lang="en-US" dirty="0" err="1"/>
              <a:t>si</a:t>
            </a:r>
            <a:r>
              <a:rPr lang="en-US" dirty="0"/>
              <a:t> PT 875), </a:t>
            </a:r>
            <a:endParaRPr lang="en-US" dirty="0" smtClean="0"/>
          </a:p>
          <a:p>
            <a:endParaRPr lang="en-US" dirty="0" smtClean="0"/>
          </a:p>
          <a:p>
            <a:r>
              <a:rPr lang="en-US" dirty="0" err="1" smtClean="0"/>
              <a:t>Modernizarea</a:t>
            </a:r>
            <a:r>
              <a:rPr lang="en-US" dirty="0" smtClean="0"/>
              <a:t> </a:t>
            </a:r>
            <a:r>
              <a:rPr lang="en-US" dirty="0" err="1"/>
              <a:t>retelei</a:t>
            </a:r>
            <a:r>
              <a:rPr lang="en-US" dirty="0"/>
              <a:t> </a:t>
            </a:r>
            <a:r>
              <a:rPr lang="en-US" dirty="0" err="1"/>
              <a:t>termice</a:t>
            </a:r>
            <a:r>
              <a:rPr lang="en-US" dirty="0"/>
              <a:t> de </a:t>
            </a:r>
            <a:r>
              <a:rPr lang="en-US" dirty="0" err="1"/>
              <a:t>distributie</a:t>
            </a:r>
            <a:r>
              <a:rPr lang="en-US" dirty="0"/>
              <a:t> a </a:t>
            </a:r>
            <a:r>
              <a:rPr lang="en-US" dirty="0" err="1"/>
              <a:t>instalatiilor</a:t>
            </a:r>
            <a:r>
              <a:rPr lang="en-US" dirty="0"/>
              <a:t> </a:t>
            </a:r>
            <a:r>
              <a:rPr lang="en-US" dirty="0" err="1"/>
              <a:t>interioare</a:t>
            </a:r>
            <a:r>
              <a:rPr lang="en-US" dirty="0"/>
              <a:t>, </a:t>
            </a:r>
            <a:r>
              <a:rPr lang="en-US" dirty="0" err="1"/>
              <a:t>monitorizarea</a:t>
            </a:r>
            <a:r>
              <a:rPr lang="en-US" dirty="0"/>
              <a:t> </a:t>
            </a:r>
            <a:r>
              <a:rPr lang="en-US" dirty="0" err="1"/>
              <a:t>parametrilor</a:t>
            </a:r>
            <a:r>
              <a:rPr lang="en-US" dirty="0"/>
              <a:t> </a:t>
            </a:r>
            <a:r>
              <a:rPr lang="en-US" dirty="0" err="1"/>
              <a:t>si</a:t>
            </a:r>
            <a:r>
              <a:rPr lang="en-US" dirty="0"/>
              <a:t> </a:t>
            </a:r>
            <a:r>
              <a:rPr lang="en-US" dirty="0" err="1"/>
              <a:t>automatizarea</a:t>
            </a:r>
            <a:r>
              <a:rPr lang="en-US" dirty="0"/>
              <a:t> din </a:t>
            </a:r>
            <a:r>
              <a:rPr lang="en-US" dirty="0" err="1"/>
              <a:t>dispecerat</a:t>
            </a:r>
            <a:r>
              <a:rPr lang="en-US" dirty="0"/>
              <a:t> a </a:t>
            </a:r>
            <a:r>
              <a:rPr lang="en-US" dirty="0" err="1"/>
              <a:t>punctelor</a:t>
            </a:r>
            <a:r>
              <a:rPr lang="en-US" dirty="0"/>
              <a:t> </a:t>
            </a:r>
            <a:r>
              <a:rPr lang="en-US" dirty="0" err="1"/>
              <a:t>termice</a:t>
            </a:r>
            <a:r>
              <a:rPr lang="en-US" dirty="0"/>
              <a:t> (4 </a:t>
            </a:r>
            <a:r>
              <a:rPr lang="en-US" dirty="0" err="1"/>
              <a:t>puncte</a:t>
            </a:r>
            <a:r>
              <a:rPr lang="en-US" dirty="0"/>
              <a:t> </a:t>
            </a:r>
            <a:r>
              <a:rPr lang="en-US" dirty="0" err="1"/>
              <a:t>termice</a:t>
            </a:r>
            <a:r>
              <a:rPr lang="en-US" dirty="0"/>
              <a:t> - PT 130, PT 604, PT 820 </a:t>
            </a:r>
            <a:r>
              <a:rPr lang="en-US" dirty="0" err="1"/>
              <a:t>si</a:t>
            </a:r>
            <a:r>
              <a:rPr lang="en-US" dirty="0"/>
              <a:t> PT 849) </a:t>
            </a:r>
            <a:endParaRPr lang="en-US" dirty="0" smtClean="0"/>
          </a:p>
        </p:txBody>
      </p:sp>
    </p:spTree>
    <p:extLst>
      <p:ext uri="{BB962C8B-B14F-4D97-AF65-F5344CB8AC3E}">
        <p14:creationId xmlns="" xmlns:p14="http://schemas.microsoft.com/office/powerpoint/2010/main" val="3068075458"/>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5. ENERGII REGENERABILE</a:t>
            </a: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153400" y="3200400"/>
            <a:ext cx="1295400" cy="1295400"/>
          </a:xfrm>
          <a:prstGeom prst="rect">
            <a:avLst/>
          </a:prstGeom>
          <a:noFill/>
        </p:spPr>
      </p:pic>
      <p:sp>
        <p:nvSpPr>
          <p:cNvPr id="11" name="Google Shape;667;p38"/>
          <p:cNvSpPr/>
          <p:nvPr/>
        </p:nvSpPr>
        <p:spPr>
          <a:xfrm>
            <a:off x="2438400" y="2895600"/>
            <a:ext cx="1752600" cy="166957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3600" b="1" dirty="0" smtClean="0">
                <a:solidFill>
                  <a:schemeClr val="tx1"/>
                </a:solidFill>
              </a:rPr>
              <a:t>ENERGII REGENERABILE</a:t>
            </a:r>
            <a:endParaRPr lang="en-US" sz="3600" dirty="0"/>
          </a:p>
        </p:txBody>
      </p:sp>
      <p:graphicFrame>
        <p:nvGraphicFramePr>
          <p:cNvPr id="5" name="Content Placeholder 3"/>
          <p:cNvGraphicFramePr>
            <a:graphicFrameLocks/>
          </p:cNvGraphicFramePr>
          <p:nvPr/>
        </p:nvGraphicFramePr>
        <p:xfrm>
          <a:off x="1524000" y="1828800"/>
          <a:ext cx="9067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11379200" cy="533400"/>
          </a:xfrm>
        </p:spPr>
        <p:txBody>
          <a:bodyPr>
            <a:noAutofit/>
          </a:bodyPr>
          <a:lstStyle/>
          <a:p>
            <a:r>
              <a:rPr lang="vi-VN" sz="2400" b="1" dirty="0" smtClean="0">
                <a:solidFill>
                  <a:schemeClr val="tx1"/>
                </a:solidFill>
              </a:rPr>
              <a:t>VALORIFICAREA ENERGIEI GEOTERMALE IN CARTIERUL NUFĂRUL I</a:t>
            </a:r>
            <a:endParaRPr lang="en-US" sz="2400" b="1" dirty="0">
              <a:solidFill>
                <a:schemeClr val="tx1"/>
              </a:solidFill>
            </a:endParaRPr>
          </a:p>
        </p:txBody>
      </p:sp>
      <p:graphicFrame>
        <p:nvGraphicFramePr>
          <p:cNvPr id="5" name="Content Placeholder 4"/>
          <p:cNvGraphicFramePr>
            <a:graphicFrameLocks noGrp="1"/>
          </p:cNvGraphicFramePr>
          <p:nvPr>
            <p:ph sz="quarter" idx="1"/>
          </p:nvPr>
        </p:nvGraphicFramePr>
        <p:xfrm>
          <a:off x="401638" y="1219200"/>
          <a:ext cx="11339512"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4"/>
          <p:cNvSpPr txBox="1">
            <a:spLocks/>
          </p:cNvSpPr>
          <p:nvPr/>
        </p:nvSpPr>
        <p:spPr>
          <a:xfrm>
            <a:off x="1828800" y="5638800"/>
            <a:ext cx="6781800" cy="762000"/>
          </a:xfrm>
          <a:prstGeom prst="rect">
            <a:avLst/>
          </a:prstGeom>
        </p:spPr>
        <p:txBody>
          <a:bodyPr vert="horz" anchor="b">
            <a:noAutofit/>
          </a:bodyPr>
          <a:lstStyle/>
          <a:p>
            <a:pPr lvl="0">
              <a:spcBef>
                <a:spcPct val="0"/>
              </a:spcBef>
            </a:pPr>
            <a:r>
              <a:rPr lang="en-US" sz="2400" b="1" cap="small" dirty="0" err="1"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en-US" sz="2400" b="1" cap="small" dirty="0" err="1" smtClean="0">
                <a:solidFill>
                  <a:schemeClr val="tx1">
                    <a:lumMod val="95000"/>
                    <a:lumOff val="5000"/>
                  </a:schemeClr>
                </a:solidFill>
                <a:latin typeface="+mj-lt"/>
                <a:ea typeface="+mj-ea"/>
                <a:cs typeface="+mj-cs"/>
              </a:rPr>
              <a:t>Cerere</a:t>
            </a:r>
            <a:r>
              <a:rPr lang="en-US" sz="2400" b="1" cap="small" dirty="0" smtClean="0">
                <a:solidFill>
                  <a:schemeClr val="tx1">
                    <a:lumMod val="95000"/>
                    <a:lumOff val="5000"/>
                  </a:schemeClr>
                </a:solidFill>
                <a:latin typeface="+mj-lt"/>
                <a:ea typeface="+mj-ea"/>
                <a:cs typeface="+mj-cs"/>
              </a:rPr>
              <a:t> de </a:t>
            </a:r>
            <a:r>
              <a:rPr lang="en-US" sz="2400" b="1" cap="small" dirty="0" err="1" smtClean="0">
                <a:solidFill>
                  <a:schemeClr val="tx1">
                    <a:lumMod val="95000"/>
                    <a:lumOff val="5000"/>
                  </a:schemeClr>
                </a:solidFill>
                <a:latin typeface="+mj-lt"/>
                <a:ea typeface="+mj-ea"/>
                <a:cs typeface="+mj-cs"/>
              </a:rPr>
              <a:t>finantare</a:t>
            </a:r>
            <a:r>
              <a:rPr lang="en-US" sz="2400" b="1" cap="small" dirty="0" smtClean="0">
                <a:solidFill>
                  <a:schemeClr val="tx1">
                    <a:lumMod val="95000"/>
                    <a:lumOff val="5000"/>
                  </a:schemeClr>
                </a:solidFill>
                <a:latin typeface="+mj-lt"/>
                <a:ea typeface="+mj-ea"/>
                <a:cs typeface="+mj-cs"/>
              </a:rPr>
              <a:t> </a:t>
            </a:r>
            <a:r>
              <a:rPr lang="en-US" sz="2400" b="1" cap="small" dirty="0" err="1" smtClean="0">
                <a:solidFill>
                  <a:schemeClr val="tx1">
                    <a:lumMod val="95000"/>
                    <a:lumOff val="5000"/>
                  </a:schemeClr>
                </a:solidFill>
                <a:latin typeface="+mj-lt"/>
                <a:ea typeface="+mj-ea"/>
                <a:cs typeface="+mj-cs"/>
              </a:rPr>
              <a:t>depus</a:t>
            </a:r>
            <a:r>
              <a:rPr lang="ro-RO" sz="2400" b="1" cap="small" dirty="0" smtClean="0">
                <a:solidFill>
                  <a:schemeClr val="tx1">
                    <a:lumMod val="95000"/>
                    <a:lumOff val="5000"/>
                  </a:schemeClr>
                </a:solidFill>
                <a:latin typeface="+mj-lt"/>
                <a:ea typeface="+mj-ea"/>
                <a:cs typeface="+mj-cs"/>
              </a:rPr>
              <a:t>ă</a:t>
            </a:r>
            <a:endParaRPr lang="en-US" sz="2400" b="1" cap="small" dirty="0" smtClean="0">
              <a:solidFill>
                <a:schemeClr val="tx1">
                  <a:lumMod val="95000"/>
                  <a:lumOff val="5000"/>
                </a:schemeClr>
              </a:solidFill>
              <a:latin typeface="+mj-lt"/>
              <a:ea typeface="+mj-ea"/>
              <a:cs typeface="+mj-cs"/>
            </a:endParaRPr>
          </a:p>
          <a:p>
            <a:pPr>
              <a:spcBef>
                <a:spcPct val="0"/>
              </a:spcBef>
            </a:pPr>
            <a:r>
              <a:rPr lang="en-US" sz="2400" b="1" cap="small" dirty="0" err="1">
                <a:solidFill>
                  <a:schemeClr val="tx1">
                    <a:lumMod val="95000"/>
                    <a:lumOff val="5000"/>
                  </a:schemeClr>
                </a:solidFill>
              </a:rPr>
              <a:t>Valoarea</a:t>
            </a:r>
            <a:r>
              <a:rPr lang="en-US" sz="2400" b="1" cap="small" dirty="0" smtClean="0">
                <a:solidFill>
                  <a:schemeClr val="tx1">
                    <a:lumMod val="95000"/>
                    <a:lumOff val="5000"/>
                  </a:schemeClr>
                </a:solidFill>
              </a:rPr>
              <a:t>: </a:t>
            </a:r>
            <a:r>
              <a:rPr lang="en-US" sz="2400" b="1" dirty="0" smtClean="0"/>
              <a:t>18.658.956,28</a:t>
            </a:r>
            <a:r>
              <a:rPr lang="en-US" sz="2400" b="1" cap="small" dirty="0" smtClean="0">
                <a:solidFill>
                  <a:schemeClr val="tx1">
                    <a:lumMod val="95000"/>
                    <a:lumOff val="5000"/>
                  </a:schemeClr>
                </a:solidFill>
              </a:rPr>
              <a:t> euro</a:t>
            </a:r>
            <a:endParaRPr lang="en-US" sz="2400" b="1" cap="small" dirty="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2"/>
            <p:extLst>
              <p:ext uri="{D42A27DB-BD31-4B8C-83A1-F6EECF244321}">
                <p14:modId xmlns="" xmlns:p14="http://schemas.microsoft.com/office/powerpoint/2010/main" val="3069955129"/>
              </p:ext>
            </p:extLst>
          </p:nvPr>
        </p:nvGraphicFramePr>
        <p:xfrm>
          <a:off x="228600" y="152403"/>
          <a:ext cx="11734800" cy="2769746"/>
        </p:xfrm>
        <a:graphic>
          <a:graphicData uri="http://schemas.openxmlformats.org/drawingml/2006/table">
            <a:tbl>
              <a:tblPr>
                <a:tableStyleId>{D7AC3CCA-C797-4891-BE02-D94E43425B78}</a:tableStyleId>
              </a:tblPr>
              <a:tblGrid>
                <a:gridCol w="5867400"/>
                <a:gridCol w="5867400"/>
              </a:tblGrid>
              <a:tr h="395678">
                <a:tc>
                  <a:txBody>
                    <a:bodyPr/>
                    <a:lstStyle/>
                    <a:p>
                      <a:pPr algn="ctr" fontAlgn="b"/>
                      <a:r>
                        <a:rPr lang="ro-RO" sz="2000" b="1" u="none" strike="noStrike" noProof="0" dirty="0" smtClean="0">
                          <a:effectLst/>
                        </a:rPr>
                        <a:t>Programul de finantare</a:t>
                      </a:r>
                      <a:endParaRPr lang="ro-RO" sz="2000" b="1" i="0" u="none" strike="noStrike" noProof="0" dirty="0">
                        <a:solidFill>
                          <a:schemeClr val="bg1"/>
                        </a:solidFill>
                        <a:effectLst/>
                        <a:latin typeface="Calibri"/>
                      </a:endParaRPr>
                    </a:p>
                  </a:txBody>
                  <a:tcPr marL="8147" marR="8147" marT="8147" marB="0" anchor="b"/>
                </a:tc>
                <a:tc>
                  <a:txBody>
                    <a:bodyPr/>
                    <a:lstStyle/>
                    <a:p>
                      <a:pPr algn="ctr" fontAlgn="b"/>
                      <a:r>
                        <a:rPr lang="ro-RO" sz="2400" b="1" u="none" strike="noStrike" noProof="0" smtClean="0">
                          <a:effectLst/>
                        </a:rPr>
                        <a:t>Euro</a:t>
                      </a:r>
                      <a:endParaRPr lang="ro-RO" sz="2400" b="1" i="0" u="none" strike="noStrike" noProof="0">
                        <a:solidFill>
                          <a:schemeClr val="bg1"/>
                        </a:solidFill>
                        <a:effectLst/>
                        <a:latin typeface="Calibri"/>
                      </a:endParaRPr>
                    </a:p>
                  </a:txBody>
                  <a:tcPr marL="8147" marR="8147" marT="8147" marB="0" anchor="b"/>
                </a:tc>
              </a:tr>
              <a:tr h="395678">
                <a:tc>
                  <a:txBody>
                    <a:bodyPr/>
                    <a:lstStyle/>
                    <a:p>
                      <a:pPr algn="ctr" fontAlgn="b"/>
                      <a:r>
                        <a:rPr lang="ro-RO" sz="2000" u="none" strike="noStrike" noProof="0" dirty="0" smtClean="0">
                          <a:effectLst/>
                        </a:rPr>
                        <a:t>RO-HU 2014 - 2020</a:t>
                      </a:r>
                      <a:endParaRPr lang="ro-RO" sz="2000" b="0" i="0" u="none" strike="noStrike" noProof="0" dirty="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u="none" strike="noStrike" kern="1200" noProof="0" dirty="0" smtClean="0">
                          <a:solidFill>
                            <a:schemeClr val="dk1"/>
                          </a:solidFill>
                          <a:effectLst/>
                          <a:latin typeface="+mn-lt"/>
                          <a:ea typeface="+mn-ea"/>
                          <a:cs typeface="+mn-cs"/>
                        </a:rPr>
                        <a:t>13.620.945,20</a:t>
                      </a:r>
                    </a:p>
                  </a:txBody>
                  <a:tcPr marL="0" marR="0" marT="0" marB="0" anchor="b"/>
                </a:tc>
              </a:tr>
              <a:tr h="395678">
                <a:tc>
                  <a:txBody>
                    <a:bodyPr/>
                    <a:lstStyle/>
                    <a:p>
                      <a:pPr algn="ctr" fontAlgn="b"/>
                      <a:r>
                        <a:rPr lang="ro-RO" sz="2000" u="none" strike="noStrike" noProof="0" dirty="0" smtClean="0">
                          <a:effectLst/>
                        </a:rPr>
                        <a:t>POR 2014 - 2020</a:t>
                      </a:r>
                      <a:endParaRPr lang="ro-RO" sz="2000" b="0" i="0" u="none" strike="noStrike" noProof="0" dirty="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u="none" strike="noStrike" kern="1200" noProof="0" dirty="0" smtClean="0">
                          <a:solidFill>
                            <a:schemeClr val="dk1"/>
                          </a:solidFill>
                          <a:effectLst/>
                          <a:latin typeface="+mn-lt"/>
                          <a:ea typeface="+mn-ea"/>
                          <a:cs typeface="+mn-cs"/>
                        </a:rPr>
                        <a:t>223.013.582,26</a:t>
                      </a:r>
                    </a:p>
                  </a:txBody>
                  <a:tcPr marL="0" marR="0" marT="0" marB="0" anchor="b"/>
                </a:tc>
              </a:tr>
              <a:tr h="395678">
                <a:tc>
                  <a:txBody>
                    <a:bodyPr/>
                    <a:lstStyle/>
                    <a:p>
                      <a:pPr algn="ctr" fontAlgn="b"/>
                      <a:r>
                        <a:rPr lang="ro-RO" sz="2000" u="none" strike="noStrike" noProof="0" dirty="0" smtClean="0">
                          <a:effectLst/>
                        </a:rPr>
                        <a:t>POIM 2014 - 2020</a:t>
                      </a:r>
                      <a:endParaRPr lang="ro-RO" sz="2000" b="0" i="0" u="none" strike="noStrike" noProof="0" dirty="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u="none" strike="noStrike" kern="1200" noProof="0" dirty="0" smtClean="0">
                          <a:solidFill>
                            <a:schemeClr val="dk1"/>
                          </a:solidFill>
                          <a:effectLst/>
                          <a:latin typeface="+mn-lt"/>
                          <a:ea typeface="+mn-ea"/>
                          <a:cs typeface="+mn-cs"/>
                        </a:rPr>
                        <a:t>108.142.079,94</a:t>
                      </a:r>
                    </a:p>
                  </a:txBody>
                  <a:tcPr marL="0" marR="0" marT="0" marB="0" anchor="b"/>
                </a:tc>
              </a:tr>
              <a:tr h="395678">
                <a:tc>
                  <a:txBody>
                    <a:bodyPr/>
                    <a:lstStyle/>
                    <a:p>
                      <a:pPr algn="ctr" fontAlgn="b"/>
                      <a:r>
                        <a:rPr lang="ro-RO" sz="2000" u="none" strike="noStrike" noProof="0" dirty="0" smtClean="0">
                          <a:effectLst/>
                        </a:rPr>
                        <a:t>Alte programe nerambursabile</a:t>
                      </a:r>
                      <a:endParaRPr lang="ro-RO" sz="2000" b="0" i="0" u="none" strike="noStrike" noProof="0" dirty="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u="none" strike="noStrike" kern="1200" noProof="0" dirty="0" smtClean="0">
                          <a:solidFill>
                            <a:schemeClr val="dk1"/>
                          </a:solidFill>
                          <a:effectLst/>
                          <a:latin typeface="+mn-lt"/>
                          <a:ea typeface="+mn-ea"/>
                          <a:cs typeface="+mn-cs"/>
                        </a:rPr>
                        <a:t>14.157.826,34</a:t>
                      </a:r>
                    </a:p>
                  </a:txBody>
                  <a:tcPr marL="0" marR="0" marT="0" marB="0" anchor="b"/>
                </a:tc>
              </a:tr>
              <a:tr h="395678">
                <a:tc>
                  <a:txBody>
                    <a:bodyPr/>
                    <a:lstStyle/>
                    <a:p>
                      <a:pPr algn="ctr" fontAlgn="b"/>
                      <a:r>
                        <a:rPr lang="ro-RO" sz="2000" u="none" strike="noStrike" noProof="0" smtClean="0">
                          <a:effectLst/>
                        </a:rPr>
                        <a:t>Buget local</a:t>
                      </a:r>
                      <a:endParaRPr lang="ro-RO" sz="2000" b="0" i="0" u="none" strike="noStrike" noProof="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u="none" strike="noStrike" kern="1200" noProof="0" dirty="0" smtClean="0">
                          <a:solidFill>
                            <a:schemeClr val="dk1"/>
                          </a:solidFill>
                          <a:effectLst/>
                          <a:latin typeface="+mn-lt"/>
                          <a:ea typeface="+mn-ea"/>
                          <a:cs typeface="+mn-cs"/>
                        </a:rPr>
                        <a:t>7.771.922,56</a:t>
                      </a:r>
                    </a:p>
                  </a:txBody>
                  <a:tcPr marL="0" marR="0" marT="0" marB="0" anchor="b"/>
                </a:tc>
              </a:tr>
              <a:tr h="395678">
                <a:tc>
                  <a:txBody>
                    <a:bodyPr/>
                    <a:lstStyle/>
                    <a:p>
                      <a:pPr algn="ctr" fontAlgn="b"/>
                      <a:r>
                        <a:rPr lang="ro-RO" sz="2000" b="1" u="none" strike="noStrike" noProof="0" smtClean="0">
                          <a:effectLst/>
                        </a:rPr>
                        <a:t>Total</a:t>
                      </a:r>
                      <a:endParaRPr lang="ro-RO" sz="2000" b="1" i="0" u="none" strike="noStrike" noProof="0">
                        <a:solidFill>
                          <a:schemeClr val="bg1"/>
                        </a:solidFill>
                        <a:effectLst/>
                        <a:latin typeface="Calibri"/>
                      </a:endParaRPr>
                    </a:p>
                  </a:txBody>
                  <a:tcPr marL="8147" marR="8147" marT="8147" marB="0" anchor="b"/>
                </a:tc>
                <a:tc>
                  <a:txBody>
                    <a:bodyPr/>
                    <a:lstStyle/>
                    <a:p>
                      <a:pPr marL="0" algn="ctr" rtl="0" eaLnBrk="1" fontAlgn="b" latinLnBrk="0" hangingPunct="1"/>
                      <a:r>
                        <a:rPr kumimoji="0" lang="en-US" sz="2000" b="1" u="none" strike="noStrike" kern="1200" noProof="0" dirty="0" smtClean="0">
                          <a:solidFill>
                            <a:schemeClr val="dk1"/>
                          </a:solidFill>
                          <a:effectLst/>
                          <a:latin typeface="+mn-lt"/>
                          <a:ea typeface="+mn-ea"/>
                          <a:cs typeface="+mn-cs"/>
                        </a:rPr>
                        <a:t>366.706.356,30</a:t>
                      </a:r>
                    </a:p>
                  </a:txBody>
                  <a:tcPr marL="0" marR="0" marT="0" marB="0" anchor="b"/>
                </a:tc>
              </a:tr>
            </a:tbl>
          </a:graphicData>
        </a:graphic>
      </p:graphicFrame>
      <p:graphicFrame>
        <p:nvGraphicFramePr>
          <p:cNvPr id="5" name="Chart 4"/>
          <p:cNvGraphicFramePr/>
          <p:nvPr/>
        </p:nvGraphicFramePr>
        <p:xfrm>
          <a:off x="228600" y="2895600"/>
          <a:ext cx="117348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671988184"/>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379200" cy="685800"/>
          </a:xfrm>
        </p:spPr>
        <p:txBody>
          <a:bodyPr>
            <a:noAutofit/>
          </a:bodyPr>
          <a:lstStyle/>
          <a:p>
            <a:r>
              <a:rPr lang="vi-VN" sz="2400" b="1" dirty="0" smtClean="0">
                <a:solidFill>
                  <a:schemeClr val="tx1"/>
                </a:solidFill>
              </a:rPr>
              <a:t>VALORIFICAREA ENERGIEI GEOTERMALE ÎN ZONA SĂLII POLIVALENTE</a:t>
            </a:r>
            <a:endParaRPr lang="en-US" sz="2400" b="1" dirty="0">
              <a:solidFill>
                <a:schemeClr val="tx1"/>
              </a:solidFill>
            </a:endParaRPr>
          </a:p>
        </p:txBody>
      </p:sp>
      <p:sp>
        <p:nvSpPr>
          <p:cNvPr id="3" name="Content Placeholder 2"/>
          <p:cNvSpPr>
            <a:spLocks noGrp="1"/>
          </p:cNvSpPr>
          <p:nvPr>
            <p:ph sz="quarter" idx="1"/>
          </p:nvPr>
        </p:nvSpPr>
        <p:spPr>
          <a:xfrm>
            <a:off x="402336" y="1527048"/>
            <a:ext cx="11338560" cy="3502152"/>
          </a:xfrm>
        </p:spPr>
        <p:txBody>
          <a:bodyPr>
            <a:normAutofit fontScale="92500" lnSpcReduction="10000"/>
          </a:bodyPr>
          <a:lstStyle/>
          <a:p>
            <a:r>
              <a:rPr lang="it-IT" b="1" dirty="0" smtClean="0"/>
              <a:t>Obiectul 1: </a:t>
            </a:r>
            <a:r>
              <a:rPr lang="it-IT" dirty="0" smtClean="0"/>
              <a:t>Statia Termica Geotermala - </a:t>
            </a:r>
            <a:r>
              <a:rPr lang="vi-VN" dirty="0" smtClean="0"/>
              <a:t>capacitate 15 MWt pe strada</a:t>
            </a:r>
            <a:r>
              <a:rPr lang="en-US" dirty="0" smtClean="0"/>
              <a:t> </a:t>
            </a:r>
            <a:r>
              <a:rPr lang="vi-VN" dirty="0" smtClean="0"/>
              <a:t>Fagarasului langa amplasamentul noii Sali Polivalent</a:t>
            </a:r>
            <a:r>
              <a:rPr lang="en-US" dirty="0" smtClean="0"/>
              <a:t>e.</a:t>
            </a:r>
          </a:p>
          <a:p>
            <a:r>
              <a:rPr lang="fr-FR" b="1" dirty="0" err="1" smtClean="0"/>
              <a:t>Obiectul</a:t>
            </a:r>
            <a:r>
              <a:rPr lang="fr-FR" b="1" dirty="0" smtClean="0"/>
              <a:t> 2: </a:t>
            </a:r>
            <a:r>
              <a:rPr lang="fr-FR" dirty="0" err="1" smtClean="0"/>
              <a:t>Racord</a:t>
            </a:r>
            <a:r>
              <a:rPr lang="fr-FR" dirty="0" smtClean="0"/>
              <a:t> la </a:t>
            </a:r>
            <a:r>
              <a:rPr lang="fr-FR" dirty="0" err="1" smtClean="0"/>
              <a:t>reteaua</a:t>
            </a:r>
            <a:r>
              <a:rPr lang="fr-FR" dirty="0" smtClean="0"/>
              <a:t> de transport M2.</a:t>
            </a:r>
          </a:p>
          <a:p>
            <a:r>
              <a:rPr lang="en-US" b="1" dirty="0" err="1" smtClean="0"/>
              <a:t>Obiectul</a:t>
            </a:r>
            <a:r>
              <a:rPr lang="en-US" b="1" dirty="0" smtClean="0"/>
              <a:t> 3:</a:t>
            </a:r>
            <a:r>
              <a:rPr lang="en-US" dirty="0" smtClean="0"/>
              <a:t> </a:t>
            </a:r>
            <a:r>
              <a:rPr lang="en-US" dirty="0" err="1" smtClean="0"/>
              <a:t>Retea</a:t>
            </a:r>
            <a:r>
              <a:rPr lang="en-US" dirty="0" smtClean="0"/>
              <a:t> de agent </a:t>
            </a:r>
            <a:r>
              <a:rPr lang="en-US" dirty="0" err="1" smtClean="0"/>
              <a:t>termic</a:t>
            </a:r>
            <a:r>
              <a:rPr lang="en-US" dirty="0" smtClean="0"/>
              <a:t> de la </a:t>
            </a:r>
            <a:r>
              <a:rPr lang="it-IT" dirty="0" smtClean="0"/>
              <a:t>Statia Termica Geotermala </a:t>
            </a:r>
            <a:r>
              <a:rPr lang="en-US" dirty="0" smtClean="0"/>
              <a:t>la </a:t>
            </a:r>
            <a:r>
              <a:rPr lang="en-US" dirty="0" err="1" smtClean="0"/>
              <a:t>consumatori</a:t>
            </a:r>
            <a:r>
              <a:rPr lang="en-US" dirty="0" smtClean="0"/>
              <a:t>, </a:t>
            </a:r>
            <a:r>
              <a:rPr lang="en-US" dirty="0" err="1" smtClean="0"/>
              <a:t>lungime</a:t>
            </a:r>
            <a:r>
              <a:rPr lang="en-US" dirty="0" smtClean="0"/>
              <a:t> de 1,86Km.</a:t>
            </a:r>
          </a:p>
          <a:p>
            <a:r>
              <a:rPr lang="en-US" b="1" dirty="0" err="1" smtClean="0"/>
              <a:t>Obiectul</a:t>
            </a:r>
            <a:r>
              <a:rPr lang="en-US" b="1" dirty="0" smtClean="0"/>
              <a:t> 4:</a:t>
            </a:r>
            <a:r>
              <a:rPr lang="en-US" dirty="0" smtClean="0"/>
              <a:t> </a:t>
            </a:r>
            <a:r>
              <a:rPr lang="en-US" dirty="0" err="1" smtClean="0"/>
              <a:t>Retea</a:t>
            </a:r>
            <a:r>
              <a:rPr lang="en-US" dirty="0" smtClean="0"/>
              <a:t> de </a:t>
            </a:r>
            <a:r>
              <a:rPr lang="en-US" dirty="0" err="1" smtClean="0"/>
              <a:t>apa</a:t>
            </a:r>
            <a:r>
              <a:rPr lang="en-US" dirty="0" smtClean="0"/>
              <a:t> </a:t>
            </a:r>
            <a:r>
              <a:rPr lang="en-US" dirty="0" err="1" smtClean="0"/>
              <a:t>geotermala</a:t>
            </a:r>
            <a:r>
              <a:rPr lang="en-US" dirty="0" smtClean="0"/>
              <a:t> - </a:t>
            </a:r>
            <a:r>
              <a:rPr lang="en-US" dirty="0" err="1" smtClean="0"/>
              <a:t>Realizarea</a:t>
            </a:r>
            <a:r>
              <a:rPr lang="en-US" dirty="0" smtClean="0"/>
              <a:t> </a:t>
            </a:r>
            <a:r>
              <a:rPr lang="en-US" dirty="0" err="1" smtClean="0"/>
              <a:t>conductelor</a:t>
            </a:r>
            <a:r>
              <a:rPr lang="en-US" dirty="0" smtClean="0"/>
              <a:t> </a:t>
            </a:r>
            <a:r>
              <a:rPr lang="en-US" dirty="0" err="1" smtClean="0"/>
              <a:t>pentru</a:t>
            </a:r>
            <a:r>
              <a:rPr lang="en-US" dirty="0" smtClean="0"/>
              <a:t> transport </a:t>
            </a:r>
            <a:r>
              <a:rPr lang="en-US" dirty="0" err="1" smtClean="0"/>
              <a:t>lungime</a:t>
            </a:r>
            <a:r>
              <a:rPr lang="en-US" dirty="0" smtClean="0"/>
              <a:t> de 850m </a:t>
            </a:r>
            <a:r>
              <a:rPr lang="en-US" dirty="0" err="1" smtClean="0"/>
              <a:t>si</a:t>
            </a:r>
            <a:r>
              <a:rPr lang="en-US" dirty="0" smtClean="0"/>
              <a:t> </a:t>
            </a:r>
            <a:r>
              <a:rPr lang="en-US" dirty="0" err="1" smtClean="0"/>
              <a:t>realizarea</a:t>
            </a:r>
            <a:r>
              <a:rPr lang="en-US" dirty="0" smtClean="0"/>
              <a:t> </a:t>
            </a:r>
            <a:r>
              <a:rPr lang="en-US" dirty="0" err="1" smtClean="0"/>
              <a:t>conductelor</a:t>
            </a:r>
            <a:r>
              <a:rPr lang="en-US" dirty="0" smtClean="0"/>
              <a:t> </a:t>
            </a:r>
            <a:r>
              <a:rPr lang="en-US" dirty="0" err="1" smtClean="0"/>
              <a:t>pentru</a:t>
            </a:r>
            <a:r>
              <a:rPr lang="en-US" dirty="0" smtClean="0"/>
              <a:t> transport </a:t>
            </a:r>
            <a:r>
              <a:rPr lang="en-US" dirty="0" err="1" smtClean="0"/>
              <a:t>apa</a:t>
            </a:r>
            <a:r>
              <a:rPr lang="en-US" dirty="0" smtClean="0"/>
              <a:t> </a:t>
            </a:r>
            <a:r>
              <a:rPr lang="en-US" dirty="0" err="1" smtClean="0"/>
              <a:t>geotermala</a:t>
            </a:r>
            <a:r>
              <a:rPr lang="en-US" dirty="0" smtClean="0"/>
              <a:t> </a:t>
            </a:r>
            <a:r>
              <a:rPr lang="en-US" dirty="0" err="1" smtClean="0"/>
              <a:t>uzata</a:t>
            </a:r>
            <a:r>
              <a:rPr lang="en-US" dirty="0" smtClean="0"/>
              <a:t> </a:t>
            </a:r>
            <a:r>
              <a:rPr lang="en-US" dirty="0" err="1" smtClean="0"/>
              <a:t>termic</a:t>
            </a:r>
            <a:r>
              <a:rPr lang="en-US" dirty="0" smtClean="0"/>
              <a:t> de la STG la </a:t>
            </a:r>
            <a:r>
              <a:rPr lang="en-US" dirty="0" err="1" smtClean="0"/>
              <a:t>forajul</a:t>
            </a:r>
            <a:r>
              <a:rPr lang="en-US" dirty="0" smtClean="0"/>
              <a:t> de </a:t>
            </a:r>
            <a:r>
              <a:rPr lang="en-US" dirty="0" err="1" smtClean="0"/>
              <a:t>injectie</a:t>
            </a:r>
            <a:r>
              <a:rPr lang="en-US" dirty="0" smtClean="0"/>
              <a:t> F2 din </a:t>
            </a:r>
            <a:r>
              <a:rPr lang="en-US" dirty="0" err="1" smtClean="0"/>
              <a:t>cartierul</a:t>
            </a:r>
            <a:r>
              <a:rPr lang="en-US" dirty="0" smtClean="0"/>
              <a:t> </a:t>
            </a:r>
            <a:r>
              <a:rPr lang="en-US" dirty="0" err="1" smtClean="0"/>
              <a:t>Ceyrat</a:t>
            </a:r>
            <a:r>
              <a:rPr lang="en-US" dirty="0" smtClean="0"/>
              <a:t>, </a:t>
            </a:r>
            <a:r>
              <a:rPr lang="en-US" dirty="0" err="1" smtClean="0"/>
              <a:t>lungime</a:t>
            </a:r>
            <a:r>
              <a:rPr lang="en-US" dirty="0" smtClean="0"/>
              <a:t> de 500m.</a:t>
            </a:r>
            <a:endParaRPr lang="en-US" dirty="0"/>
          </a:p>
        </p:txBody>
      </p:sp>
      <p:sp>
        <p:nvSpPr>
          <p:cNvPr id="4" name="Title 4"/>
          <p:cNvSpPr txBox="1">
            <a:spLocks/>
          </p:cNvSpPr>
          <p:nvPr/>
        </p:nvSpPr>
        <p:spPr>
          <a:xfrm>
            <a:off x="609600" y="5638800"/>
            <a:ext cx="7772400" cy="762000"/>
          </a:xfrm>
          <a:prstGeom prst="rect">
            <a:avLst/>
          </a:prstGeom>
        </p:spPr>
        <p:txBody>
          <a:bodyPr vert="horz" anchor="b">
            <a:noAutofit/>
          </a:bodyPr>
          <a:lstStyle/>
          <a:p>
            <a:pPr lvl="0">
              <a:spcBef>
                <a:spcPct val="0"/>
              </a:spcBef>
            </a:pPr>
            <a:r>
              <a:rPr lang="en-US" sz="2400" b="1" cap="small" dirty="0" err="1"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en-US" sz="2400" b="1" cap="small" dirty="0" err="1" smtClean="0">
                <a:solidFill>
                  <a:schemeClr val="tx1">
                    <a:lumMod val="95000"/>
                    <a:lumOff val="5000"/>
                  </a:schemeClr>
                </a:solidFill>
                <a:latin typeface="+mj-lt"/>
                <a:ea typeface="+mj-ea"/>
                <a:cs typeface="+mj-cs"/>
              </a:rPr>
              <a:t>Cerere</a:t>
            </a:r>
            <a:r>
              <a:rPr lang="en-US" sz="2400" b="1" cap="small" dirty="0" smtClean="0">
                <a:solidFill>
                  <a:schemeClr val="tx1">
                    <a:lumMod val="95000"/>
                    <a:lumOff val="5000"/>
                  </a:schemeClr>
                </a:solidFill>
                <a:latin typeface="+mj-lt"/>
                <a:ea typeface="+mj-ea"/>
                <a:cs typeface="+mj-cs"/>
              </a:rPr>
              <a:t> de </a:t>
            </a:r>
            <a:r>
              <a:rPr lang="en-US" sz="2400" b="1" cap="small" dirty="0" err="1" smtClean="0">
                <a:solidFill>
                  <a:schemeClr val="tx1">
                    <a:lumMod val="95000"/>
                    <a:lumOff val="5000"/>
                  </a:schemeClr>
                </a:solidFill>
                <a:latin typeface="+mj-lt"/>
                <a:ea typeface="+mj-ea"/>
                <a:cs typeface="+mj-cs"/>
              </a:rPr>
              <a:t>finantare</a:t>
            </a:r>
            <a:r>
              <a:rPr lang="en-US" sz="2400" b="1" cap="small" dirty="0" smtClean="0">
                <a:solidFill>
                  <a:schemeClr val="tx1">
                    <a:lumMod val="95000"/>
                    <a:lumOff val="5000"/>
                  </a:schemeClr>
                </a:solidFill>
                <a:latin typeface="+mj-lt"/>
                <a:ea typeface="+mj-ea"/>
                <a:cs typeface="+mj-cs"/>
              </a:rPr>
              <a:t> in </a:t>
            </a:r>
            <a:r>
              <a:rPr lang="en-US" sz="2400" b="1" cap="small" dirty="0" err="1" smtClean="0">
                <a:solidFill>
                  <a:schemeClr val="tx1">
                    <a:lumMod val="95000"/>
                    <a:lumOff val="5000"/>
                  </a:schemeClr>
                </a:solidFill>
                <a:latin typeface="+mj-lt"/>
                <a:ea typeface="+mj-ea"/>
                <a:cs typeface="+mj-cs"/>
              </a:rPr>
              <a:t>pregatire</a:t>
            </a:r>
            <a:endParaRPr lang="en-US" sz="2400" b="1" cap="small" dirty="0" smtClean="0">
              <a:solidFill>
                <a:schemeClr val="tx1">
                  <a:lumMod val="95000"/>
                  <a:lumOff val="5000"/>
                </a:schemeClr>
              </a:solidFill>
              <a:latin typeface="+mj-lt"/>
              <a:ea typeface="+mj-ea"/>
              <a:cs typeface="+mj-cs"/>
            </a:endParaRPr>
          </a:p>
          <a:p>
            <a:pPr>
              <a:spcBef>
                <a:spcPct val="0"/>
              </a:spcBef>
            </a:pPr>
            <a:r>
              <a:rPr lang="en-US" sz="2400" b="1" cap="small" dirty="0" err="1" smtClean="0">
                <a:solidFill>
                  <a:schemeClr val="tx1">
                    <a:lumMod val="95000"/>
                    <a:lumOff val="5000"/>
                  </a:schemeClr>
                </a:solidFill>
              </a:rPr>
              <a:t>Valoarea</a:t>
            </a:r>
            <a:r>
              <a:rPr lang="en-US" sz="2400" b="1" cap="small" dirty="0" smtClean="0">
                <a:solidFill>
                  <a:schemeClr val="tx1">
                    <a:lumMod val="95000"/>
                    <a:lumOff val="5000"/>
                  </a:schemeClr>
                </a:solidFill>
              </a:rPr>
              <a:t>: </a:t>
            </a:r>
            <a:r>
              <a:rPr lang="en-US" sz="2400" b="1" dirty="0" smtClean="0"/>
              <a:t>5.698.924,73 </a:t>
            </a:r>
            <a:r>
              <a:rPr lang="en-US" sz="2400" b="1" cap="small" dirty="0" smtClean="0">
                <a:solidFill>
                  <a:schemeClr val="tx1">
                    <a:lumMod val="95000"/>
                    <a:lumOff val="5000"/>
                  </a:schemeClr>
                </a:solidFill>
              </a:rPr>
              <a:t> euro</a:t>
            </a:r>
            <a:endParaRPr lang="en-US" sz="2400" b="1" cap="small" dirty="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11607800" cy="457200"/>
          </a:xfrm>
        </p:spPr>
        <p:txBody>
          <a:bodyPr>
            <a:noAutofit/>
          </a:bodyPr>
          <a:lstStyle/>
          <a:p>
            <a:r>
              <a:rPr lang="en-US" sz="2000" b="1" dirty="0" smtClean="0">
                <a:solidFill>
                  <a:schemeClr val="tx1"/>
                </a:solidFill>
              </a:rPr>
              <a:t>STATII DE REINCARCARE PENTRU VEHICULE ELECTRICE IN MUNICIPIUL ORADEA</a:t>
            </a:r>
            <a:endParaRPr lang="en-US" sz="2000" b="1" dirty="0">
              <a:solidFill>
                <a:schemeClr val="tx1"/>
              </a:solidFill>
            </a:endParaRPr>
          </a:p>
        </p:txBody>
      </p:sp>
      <p:sp>
        <p:nvSpPr>
          <p:cNvPr id="4" name="Title 4"/>
          <p:cNvSpPr txBox="1">
            <a:spLocks/>
          </p:cNvSpPr>
          <p:nvPr/>
        </p:nvSpPr>
        <p:spPr>
          <a:xfrm>
            <a:off x="609600" y="5410200"/>
            <a:ext cx="6172200" cy="990600"/>
          </a:xfrm>
          <a:prstGeom prst="rect">
            <a:avLst/>
          </a:prstGeom>
        </p:spPr>
        <p:txBody>
          <a:bodyPr vert="horz" anchor="b">
            <a:noAutofit/>
          </a:bodyPr>
          <a:lstStyle/>
          <a:p>
            <a:pPr lvl="0">
              <a:spcBef>
                <a:spcPct val="0"/>
              </a:spcBef>
            </a:pPr>
            <a:r>
              <a:rPr lang="en-US" sz="2400" b="1" cap="small" dirty="0" err="1" smtClean="0">
                <a:solidFill>
                  <a:schemeClr val="tx1">
                    <a:lumMod val="95000"/>
                    <a:lumOff val="5000"/>
                  </a:schemeClr>
                </a:solidFill>
                <a:latin typeface="+mj-lt"/>
                <a:ea typeface="+mj-ea"/>
                <a:cs typeface="+mj-cs"/>
              </a:rPr>
              <a:t>Stadiu</a:t>
            </a:r>
            <a:r>
              <a:rPr lang="en-US" sz="2400" b="1" cap="small" dirty="0" smtClean="0">
                <a:solidFill>
                  <a:schemeClr val="tx1">
                    <a:lumMod val="95000"/>
                    <a:lumOff val="5000"/>
                  </a:schemeClr>
                </a:solidFill>
                <a:latin typeface="+mj-lt"/>
                <a:ea typeface="+mj-ea"/>
                <a:cs typeface="+mj-cs"/>
              </a:rPr>
              <a:t>: </a:t>
            </a:r>
            <a:r>
              <a:rPr lang="en-US" sz="2400" b="1" cap="small" dirty="0" err="1" smtClean="0">
                <a:solidFill>
                  <a:schemeClr val="tx1">
                    <a:lumMod val="95000"/>
                    <a:lumOff val="5000"/>
                  </a:schemeClr>
                </a:solidFill>
                <a:latin typeface="+mj-lt"/>
                <a:ea typeface="+mj-ea"/>
                <a:cs typeface="+mj-cs"/>
              </a:rPr>
              <a:t>Cerere</a:t>
            </a:r>
            <a:r>
              <a:rPr lang="en-US" sz="2400" b="1" cap="small" dirty="0" smtClean="0">
                <a:solidFill>
                  <a:schemeClr val="tx1">
                    <a:lumMod val="95000"/>
                    <a:lumOff val="5000"/>
                  </a:schemeClr>
                </a:solidFill>
                <a:latin typeface="+mj-lt"/>
                <a:ea typeface="+mj-ea"/>
                <a:cs typeface="+mj-cs"/>
              </a:rPr>
              <a:t> de </a:t>
            </a:r>
            <a:r>
              <a:rPr lang="en-US" sz="2400" b="1" cap="small" dirty="0" err="1" smtClean="0">
                <a:solidFill>
                  <a:schemeClr val="tx1">
                    <a:lumMod val="95000"/>
                    <a:lumOff val="5000"/>
                  </a:schemeClr>
                </a:solidFill>
                <a:latin typeface="+mj-lt"/>
                <a:ea typeface="+mj-ea"/>
                <a:cs typeface="+mj-cs"/>
              </a:rPr>
              <a:t>finantare</a:t>
            </a:r>
            <a:r>
              <a:rPr lang="en-US" sz="2400" b="1" cap="small" dirty="0" smtClean="0">
                <a:solidFill>
                  <a:schemeClr val="tx1">
                    <a:lumMod val="95000"/>
                    <a:lumOff val="5000"/>
                  </a:schemeClr>
                </a:solidFill>
                <a:latin typeface="+mj-lt"/>
                <a:ea typeface="+mj-ea"/>
                <a:cs typeface="+mj-cs"/>
              </a:rPr>
              <a:t> </a:t>
            </a:r>
            <a:r>
              <a:rPr lang="en-US" sz="2800" b="1" cap="small" dirty="0" err="1" smtClean="0">
                <a:solidFill>
                  <a:schemeClr val="tx1">
                    <a:lumMod val="95000"/>
                    <a:lumOff val="5000"/>
                  </a:schemeClr>
                </a:solidFill>
                <a:latin typeface="+mj-lt"/>
                <a:ea typeface="+mj-ea"/>
                <a:cs typeface="+mj-cs"/>
              </a:rPr>
              <a:t>depus</a:t>
            </a:r>
            <a:r>
              <a:rPr lang="ro-RO" sz="2800" b="1" cap="small" dirty="0" smtClean="0">
                <a:solidFill>
                  <a:schemeClr val="tx1">
                    <a:lumMod val="95000"/>
                    <a:lumOff val="5000"/>
                  </a:schemeClr>
                </a:solidFill>
                <a:latin typeface="+mj-lt"/>
                <a:ea typeface="+mj-ea"/>
                <a:cs typeface="+mj-cs"/>
              </a:rPr>
              <a:t>ă</a:t>
            </a:r>
            <a:endParaRPr lang="en-US" sz="2800" b="1" cap="small" dirty="0" smtClean="0">
              <a:solidFill>
                <a:schemeClr val="tx1">
                  <a:lumMod val="95000"/>
                  <a:lumOff val="5000"/>
                </a:schemeClr>
              </a:solidFill>
              <a:latin typeface="+mj-lt"/>
              <a:ea typeface="+mj-ea"/>
              <a:cs typeface="+mj-cs"/>
            </a:endParaRPr>
          </a:p>
          <a:p>
            <a:pPr>
              <a:spcBef>
                <a:spcPct val="0"/>
              </a:spcBef>
            </a:pPr>
            <a:r>
              <a:rPr lang="en-US" sz="2400" b="1" cap="small" dirty="0" err="1" smtClean="0">
                <a:solidFill>
                  <a:schemeClr val="tx1">
                    <a:lumMod val="95000"/>
                    <a:lumOff val="5000"/>
                  </a:schemeClr>
                </a:solidFill>
              </a:rPr>
              <a:t>Valoarea</a:t>
            </a:r>
            <a:r>
              <a:rPr lang="en-US" sz="2400" b="1" cap="small" dirty="0" smtClean="0">
                <a:solidFill>
                  <a:schemeClr val="tx1">
                    <a:lumMod val="95000"/>
                    <a:lumOff val="5000"/>
                  </a:schemeClr>
                </a:solidFill>
              </a:rPr>
              <a:t>: 688.172,04 euro</a:t>
            </a:r>
            <a:endParaRPr lang="en-US" sz="2400" b="1" cap="small" dirty="0">
              <a:solidFill>
                <a:schemeClr val="tx1">
                  <a:lumMod val="95000"/>
                  <a:lumOff val="5000"/>
                </a:schemeClr>
              </a:solidFill>
            </a:endParaRPr>
          </a:p>
        </p:txBody>
      </p:sp>
      <p:graphicFrame>
        <p:nvGraphicFramePr>
          <p:cNvPr id="6" name="Content Placeholder 5"/>
          <p:cNvGraphicFramePr>
            <a:graphicFrameLocks noGrp="1"/>
          </p:cNvGraphicFramePr>
          <p:nvPr>
            <p:ph sz="quarter" idx="1"/>
          </p:nvPr>
        </p:nvGraphicFramePr>
        <p:xfrm>
          <a:off x="457200" y="1981200"/>
          <a:ext cx="11339512" cy="3235960"/>
        </p:xfrm>
        <a:graphic>
          <a:graphicData uri="http://schemas.openxmlformats.org/drawingml/2006/table">
            <a:tbl>
              <a:tblPr firstRow="1" bandRow="1">
                <a:tableStyleId>{0505E3EF-67EA-436B-97B2-0124C06EBD24}</a:tableStyleId>
              </a:tblPr>
              <a:tblGrid>
                <a:gridCol w="5669756"/>
                <a:gridCol w="5669756"/>
              </a:tblGrid>
              <a:tr h="370840">
                <a:tc>
                  <a:txBody>
                    <a:bodyPr/>
                    <a:lstStyle/>
                    <a:p>
                      <a:pPr marL="0" algn="l" rtl="0" eaLnBrk="1" latinLnBrk="0" hangingPunct="1"/>
                      <a:r>
                        <a:rPr kumimoji="0" lang="ro-RO" sz="1800" b="0" kern="1200" dirty="0" smtClean="0"/>
                        <a:t>zona de nord-est a orașului, pe strada Codrilor</a:t>
                      </a:r>
                      <a:endParaRPr kumimoji="0" lang="en-US" sz="1800" b="0" kern="1200" dirty="0" smtClean="0">
                        <a:solidFill>
                          <a:schemeClr val="tx1"/>
                        </a:solidFill>
                        <a:latin typeface="+mn-lt"/>
                        <a:ea typeface="+mn-ea"/>
                        <a:cs typeface="+mn-cs"/>
                      </a:endParaRPr>
                    </a:p>
                  </a:txBody>
                  <a:tcPr/>
                </a:tc>
                <a:tc>
                  <a:txBody>
                    <a:bodyPr/>
                    <a:lstStyle/>
                    <a:p>
                      <a:pPr marL="0" algn="l" rtl="0" eaLnBrk="1" latinLnBrk="0" hangingPunct="1"/>
                      <a:r>
                        <a:rPr kumimoji="0" lang="ro-RO" sz="1800" b="0" kern="1200" dirty="0" smtClean="0"/>
                        <a:t>zona Universității Oradea, pe strada Universității</a:t>
                      </a:r>
                      <a:endParaRPr kumimoji="0" lang="en-US" sz="1800" b="0" kern="1200" dirty="0" smtClean="0">
                        <a:solidFill>
                          <a:schemeClr val="tx1"/>
                        </a:solidFill>
                        <a:latin typeface="+mn-lt"/>
                        <a:ea typeface="+mn-ea"/>
                        <a:cs typeface="+mn-cs"/>
                      </a:endParaRPr>
                    </a:p>
                  </a:txBody>
                  <a:tcPr/>
                </a:tc>
              </a:tr>
              <a:tr h="370840">
                <a:tc>
                  <a:txBody>
                    <a:bodyPr/>
                    <a:lstStyle/>
                    <a:p>
                      <a:r>
                        <a:rPr kumimoji="0" lang="ro-RO" sz="1800" kern="1200" dirty="0" smtClean="0"/>
                        <a:t>zona centrala a orașului, in Parcul Traian</a:t>
                      </a:r>
                      <a:endParaRPr lang="en-US" dirty="0"/>
                    </a:p>
                  </a:txBody>
                  <a:tcPr/>
                </a:tc>
                <a:tc>
                  <a:txBody>
                    <a:bodyPr/>
                    <a:lstStyle/>
                    <a:p>
                      <a:r>
                        <a:rPr kumimoji="0" lang="ro-RO" sz="1800" kern="1200" dirty="0" smtClean="0"/>
                        <a:t>zona cartier Nufărul, pe strada Meiului</a:t>
                      </a:r>
                      <a:endParaRPr lang="en-US" dirty="0"/>
                    </a:p>
                  </a:txBody>
                  <a:tcPr/>
                </a:tc>
              </a:tr>
              <a:tr h="370840">
                <a:tc>
                  <a:txBody>
                    <a:bodyPr/>
                    <a:lstStyle/>
                    <a:p>
                      <a:r>
                        <a:rPr kumimoji="0" lang="ro-RO" sz="1800" kern="1200" dirty="0" smtClean="0"/>
                        <a:t>zona centrala a orașului, pe strada Dunărea</a:t>
                      </a:r>
                      <a:endParaRPr lang="en-US" dirty="0"/>
                    </a:p>
                  </a:txBody>
                  <a:tcPr/>
                </a:tc>
                <a:tc>
                  <a:txBody>
                    <a:bodyPr/>
                    <a:lstStyle/>
                    <a:p>
                      <a:r>
                        <a:rPr kumimoji="0" lang="ro-RO" sz="1800" kern="1200" dirty="0" smtClean="0"/>
                        <a:t>zona Centura Oradea, pe strada Islazului</a:t>
                      </a:r>
                      <a:endParaRPr lang="en-US" dirty="0"/>
                    </a:p>
                  </a:txBody>
                  <a:tcPr/>
                </a:tc>
              </a:tr>
              <a:tr h="370840">
                <a:tc>
                  <a:txBody>
                    <a:bodyPr/>
                    <a:lstStyle/>
                    <a:p>
                      <a:r>
                        <a:rPr kumimoji="0" lang="ro-RO" sz="1800" kern="1200" dirty="0" smtClean="0"/>
                        <a:t>zona centrala a orașului, pe strada Tudor Vladimirescu</a:t>
                      </a:r>
                      <a:endParaRPr lang="en-US" dirty="0"/>
                    </a:p>
                  </a:txBody>
                  <a:tcPr/>
                </a:tc>
                <a:tc>
                  <a:txBody>
                    <a:bodyPr/>
                    <a:lstStyle/>
                    <a:p>
                      <a:r>
                        <a:rPr kumimoji="0" lang="ro-RO" sz="1800" kern="1200" dirty="0" smtClean="0"/>
                        <a:t>zona cartier Ioșia, pe strada Xenopol</a:t>
                      </a:r>
                      <a:endParaRPr lang="en-US" dirty="0"/>
                    </a:p>
                  </a:txBody>
                  <a:tcPr/>
                </a:tc>
              </a:tr>
              <a:tr h="370840">
                <a:tc>
                  <a:txBody>
                    <a:bodyPr/>
                    <a:lstStyle/>
                    <a:p>
                      <a:r>
                        <a:rPr kumimoji="0" lang="ro-RO" sz="1800" kern="1200" dirty="0" smtClean="0"/>
                        <a:t>zona gara Oradea, pe strada Ștefan cel Mare</a:t>
                      </a:r>
                      <a:endParaRPr lang="en-US" dirty="0"/>
                    </a:p>
                  </a:txBody>
                  <a:tcPr/>
                </a:tc>
                <a:tc>
                  <a:txBody>
                    <a:bodyPr/>
                    <a:lstStyle/>
                    <a:p>
                      <a:r>
                        <a:rPr kumimoji="0" lang="ro-RO" sz="1800" kern="1200" dirty="0" smtClean="0"/>
                        <a:t>zona cartier Nufarul, pe strada Nufarului</a:t>
                      </a:r>
                      <a:endParaRPr lang="en-US" dirty="0"/>
                    </a:p>
                  </a:txBody>
                  <a:tcPr/>
                </a:tc>
              </a:tr>
              <a:tr h="370840">
                <a:tc>
                  <a:txBody>
                    <a:bodyPr/>
                    <a:lstStyle/>
                    <a:p>
                      <a:r>
                        <a:rPr kumimoji="0" lang="ro-RO" sz="1800" kern="1200" dirty="0" smtClean="0"/>
                        <a:t>zona centrala, pe strada Primăriei</a:t>
                      </a:r>
                      <a:endParaRPr lang="en-US" dirty="0"/>
                    </a:p>
                  </a:txBody>
                  <a:tcPr/>
                </a:tc>
                <a:tc>
                  <a:txBody>
                    <a:bodyPr/>
                    <a:lstStyle/>
                    <a:p>
                      <a:r>
                        <a:rPr kumimoji="0" lang="ro-RO" sz="1800" kern="1200" dirty="0" smtClean="0"/>
                        <a:t>zona cartier Rogerius, pe strada bd. Dacia</a:t>
                      </a:r>
                      <a:endParaRPr lang="en-US" dirty="0"/>
                    </a:p>
                  </a:txBody>
                  <a:tcPr/>
                </a:tc>
              </a:tr>
              <a:tr h="370840">
                <a:tc>
                  <a:txBody>
                    <a:bodyPr/>
                    <a:lstStyle/>
                    <a:p>
                      <a:r>
                        <a:rPr kumimoji="0" lang="ro-RO" sz="1800" kern="1200" dirty="0" smtClean="0"/>
                        <a:t>zona centrala, pe strada M. Kogălniceanu</a:t>
                      </a:r>
                      <a:endParaRPr lang="en-US" dirty="0"/>
                    </a:p>
                  </a:txBody>
                  <a:tcPr/>
                </a:tc>
                <a:tc>
                  <a:txBody>
                    <a:bodyPr/>
                    <a:lstStyle/>
                    <a:p>
                      <a:r>
                        <a:rPr kumimoji="0" lang="ro-RO" sz="1800" kern="1200" dirty="0" smtClean="0"/>
                        <a:t>zona de nord-est a orașului, pe strada Codrilor</a:t>
                      </a:r>
                      <a:endParaRPr lang="en-US" dirty="0"/>
                    </a:p>
                  </a:txBody>
                  <a:tcPr/>
                </a:tc>
              </a:tr>
              <a:tr h="370840">
                <a:tc>
                  <a:txBody>
                    <a:bodyPr/>
                    <a:lstStyle/>
                    <a:p>
                      <a:r>
                        <a:rPr kumimoji="0" lang="ro-RO" sz="1800" kern="1200" dirty="0" smtClean="0"/>
                        <a:t>zona Universității Oradea, pe strada Universității</a:t>
                      </a:r>
                      <a:endParaRPr lang="en-US" dirty="0"/>
                    </a:p>
                  </a:txBody>
                  <a:tcPr/>
                </a:tc>
                <a:tc>
                  <a:txBody>
                    <a:bodyPr/>
                    <a:lstStyle/>
                    <a:p>
                      <a:r>
                        <a:rPr kumimoji="0" lang="ro-RO" sz="1800" kern="1200" dirty="0" smtClean="0"/>
                        <a:t>zona de sud a orașului, pe strada Ogorului</a:t>
                      </a:r>
                      <a:endParaRPr lang="en-US" dirty="0"/>
                    </a:p>
                  </a:txBody>
                  <a:tcPr/>
                </a:tc>
              </a:tr>
            </a:tbl>
          </a:graphicData>
        </a:graphic>
      </p:graphicFrame>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6. PARCURI - SPATII VERZI</a:t>
            </a:r>
            <a:endParaRPr lang="en-US" b="1" dirty="0">
              <a:solidFill>
                <a:schemeClr val="tx1"/>
              </a:solidFill>
            </a:endParaRPr>
          </a:p>
        </p:txBody>
      </p:sp>
      <p:grpSp>
        <p:nvGrpSpPr>
          <p:cNvPr id="5" name="Google Shape;593;p38"/>
          <p:cNvGrpSpPr/>
          <p:nvPr/>
        </p:nvGrpSpPr>
        <p:grpSpPr>
          <a:xfrm>
            <a:off x="3352800" y="2785156"/>
            <a:ext cx="838200" cy="1710644"/>
            <a:chOff x="3386850" y="2264625"/>
            <a:chExt cx="203950" cy="509250"/>
          </a:xfrm>
          <a:solidFill>
            <a:srgbClr val="0070C0"/>
          </a:solidFill>
        </p:grpSpPr>
        <p:sp>
          <p:nvSpPr>
            <p:cNvPr id="6" name="Google Shape;594;p38"/>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spcFirstLastPara="1" wrap="square" lIns="91425" tIns="91425" rIns="91425" bIns="91425" anchor="ctr" anchorCtr="0">
              <a:noAutofit/>
            </a:bodyPr>
            <a:lstStyle/>
            <a:p>
              <a:endParaRPr/>
            </a:p>
          </p:txBody>
        </p:sp>
        <p:sp>
          <p:nvSpPr>
            <p:cNvPr id="7" name="Google Shape;595;p38"/>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spcFirstLastPara="1" wrap="square" lIns="91425" tIns="91425" rIns="91425" bIns="91425" anchor="ctr" anchorCtr="0">
              <a:noAutofit/>
            </a:bodyPr>
            <a:lstStyle/>
            <a:p>
              <a:endParaRPr/>
            </a:p>
          </p:txBody>
        </p:sp>
      </p:grpSp>
      <p:grpSp>
        <p:nvGrpSpPr>
          <p:cNvPr id="8" name="Google Shape;599;p38"/>
          <p:cNvGrpSpPr/>
          <p:nvPr/>
        </p:nvGrpSpPr>
        <p:grpSpPr>
          <a:xfrm>
            <a:off x="4114800" y="2790589"/>
            <a:ext cx="685800" cy="1705211"/>
            <a:chOff x="4076175" y="2267050"/>
            <a:chExt cx="173450" cy="504375"/>
          </a:xfrm>
          <a:solidFill>
            <a:srgbClr val="0070C0"/>
          </a:solidFill>
        </p:grpSpPr>
        <p:sp>
          <p:nvSpPr>
            <p:cNvPr id="9" name="Google Shape;600;p38"/>
            <p:cNvSpPr/>
            <p:nvPr/>
          </p:nvSpPr>
          <p:spPr>
            <a:xfrm>
              <a:off x="4122600" y="2267050"/>
              <a:ext cx="80600" cy="91625"/>
            </a:xfrm>
            <a:custGeom>
              <a:avLst/>
              <a:gdLst/>
              <a:ahLst/>
              <a:cxnLst/>
              <a:rect l="l" t="t" r="r" b="b"/>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spcFirstLastPara="1" wrap="square" lIns="91425" tIns="91425" rIns="91425" bIns="91425" anchor="ctr" anchorCtr="0">
              <a:noAutofit/>
            </a:bodyPr>
            <a:lstStyle/>
            <a:p>
              <a:endParaRPr/>
            </a:p>
          </p:txBody>
        </p:sp>
        <p:sp>
          <p:nvSpPr>
            <p:cNvPr id="10" name="Google Shape;601;p38"/>
            <p:cNvSpPr/>
            <p:nvPr/>
          </p:nvSpPr>
          <p:spPr>
            <a:xfrm>
              <a:off x="4076175" y="2370250"/>
              <a:ext cx="173450" cy="401175"/>
            </a:xfrm>
            <a:custGeom>
              <a:avLst/>
              <a:gdLst/>
              <a:ahLst/>
              <a:cxnLst/>
              <a:rect l="l" t="t" r="r" b="b"/>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spcFirstLastPara="1" wrap="square" lIns="91425" tIns="91425" rIns="91425" bIns="91425" anchor="ctr" anchorCtr="0">
              <a:noAutofit/>
            </a:bodyPr>
            <a:lstStyle/>
            <a:p>
              <a:endParaRPr/>
            </a:p>
          </p:txBody>
        </p:sp>
      </p:grpSp>
      <p:grpSp>
        <p:nvGrpSpPr>
          <p:cNvPr id="11" name="Google Shape;677;p38"/>
          <p:cNvGrpSpPr/>
          <p:nvPr/>
        </p:nvGrpSpPr>
        <p:grpSpPr>
          <a:xfrm>
            <a:off x="7086601" y="3124200"/>
            <a:ext cx="761999" cy="1348776"/>
            <a:chOff x="1979475" y="4289300"/>
            <a:chExt cx="322400" cy="509225"/>
          </a:xfrm>
          <a:solidFill>
            <a:srgbClr val="0070C0"/>
          </a:solidFill>
        </p:grpSpPr>
        <p:sp>
          <p:nvSpPr>
            <p:cNvPr id="12" name="Google Shape;678;p38"/>
            <p:cNvSpPr/>
            <p:nvPr/>
          </p:nvSpPr>
          <p:spPr>
            <a:xfrm>
              <a:off x="2187075" y="4509100"/>
              <a:ext cx="114800" cy="114800"/>
            </a:xfrm>
            <a:custGeom>
              <a:avLst/>
              <a:gdLst/>
              <a:ahLst/>
              <a:cxnLst/>
              <a:rect l="l" t="t" r="r" b="b"/>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grpFill/>
            <a:ln>
              <a:noFill/>
            </a:ln>
          </p:spPr>
          <p:txBody>
            <a:bodyPr spcFirstLastPara="1" wrap="square" lIns="91425" tIns="91425" rIns="91425" bIns="91425" anchor="ctr" anchorCtr="0">
              <a:noAutofit/>
            </a:bodyPr>
            <a:lstStyle/>
            <a:p>
              <a:endParaRPr/>
            </a:p>
          </p:txBody>
        </p:sp>
        <p:sp>
          <p:nvSpPr>
            <p:cNvPr id="13" name="Google Shape;679;p38"/>
            <p:cNvSpPr/>
            <p:nvPr/>
          </p:nvSpPr>
          <p:spPr>
            <a:xfrm>
              <a:off x="1979475" y="4542675"/>
              <a:ext cx="156925" cy="156950"/>
            </a:xfrm>
            <a:custGeom>
              <a:avLst/>
              <a:gdLst/>
              <a:ahLst/>
              <a:cxnLst/>
              <a:rect l="l" t="t" r="r" b="b"/>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grpFill/>
            <a:ln>
              <a:noFill/>
            </a:ln>
          </p:spPr>
          <p:txBody>
            <a:bodyPr spcFirstLastPara="1" wrap="square" lIns="91425" tIns="91425" rIns="91425" bIns="91425" anchor="ctr" anchorCtr="0">
              <a:noAutofit/>
            </a:bodyPr>
            <a:lstStyle/>
            <a:p>
              <a:endParaRPr/>
            </a:p>
          </p:txBody>
        </p:sp>
        <p:sp>
          <p:nvSpPr>
            <p:cNvPr id="14" name="Google Shape;680;p38"/>
            <p:cNvSpPr/>
            <p:nvPr/>
          </p:nvSpPr>
          <p:spPr>
            <a:xfrm>
              <a:off x="2041125" y="4289300"/>
              <a:ext cx="240000" cy="509225"/>
            </a:xfrm>
            <a:custGeom>
              <a:avLst/>
              <a:gdLst/>
              <a:ahLst/>
              <a:cxnLst/>
              <a:rect l="l" t="t" r="r" b="b"/>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grpFill/>
            <a:ln>
              <a:noFill/>
            </a:ln>
          </p:spPr>
          <p:txBody>
            <a:bodyPr spcFirstLastPara="1" wrap="square" lIns="91425" tIns="91425" rIns="91425" bIns="91425" anchor="ctr" anchorCtr="0">
              <a:noAutofit/>
            </a:bodyPr>
            <a:lstStyle/>
            <a:p>
              <a:endParaRPr/>
            </a:p>
          </p:txBody>
        </p:sp>
      </p:grpSp>
      <p:grpSp>
        <p:nvGrpSpPr>
          <p:cNvPr id="15" name="Google Shape;681;p38"/>
          <p:cNvGrpSpPr/>
          <p:nvPr/>
        </p:nvGrpSpPr>
        <p:grpSpPr>
          <a:xfrm>
            <a:off x="7848601" y="3048000"/>
            <a:ext cx="685799" cy="1493709"/>
            <a:chOff x="2624850" y="4296000"/>
            <a:chExt cx="380400" cy="495825"/>
          </a:xfrm>
          <a:solidFill>
            <a:srgbClr val="0070C0"/>
          </a:solidFill>
        </p:grpSpPr>
        <p:sp>
          <p:nvSpPr>
            <p:cNvPr id="16" name="Google Shape;682;p38"/>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endParaRPr/>
            </a:p>
          </p:txBody>
        </p:sp>
        <p:sp>
          <p:nvSpPr>
            <p:cNvPr id="17" name="Google Shape;683;p38"/>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endParaRPr/>
            </a:p>
          </p:txBody>
        </p:sp>
        <p:sp>
          <p:nvSpPr>
            <p:cNvPr id="18" name="Google Shape;684;p38"/>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endParaRPr/>
            </a:p>
          </p:txBody>
        </p:sp>
      </p:gr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3600" b="1" dirty="0" smtClean="0">
                <a:solidFill>
                  <a:schemeClr val="tx1"/>
                </a:solidFill>
              </a:rPr>
              <a:t>PARCURI - SPATII VERZI</a:t>
            </a:r>
            <a:endParaRPr lang="en-US" sz="3600" dirty="0"/>
          </a:p>
        </p:txBody>
      </p:sp>
      <p:graphicFrame>
        <p:nvGraphicFramePr>
          <p:cNvPr id="5" name="Content Placeholder 3"/>
          <p:cNvGraphicFramePr>
            <a:graphicFrameLocks/>
          </p:cNvGraphicFramePr>
          <p:nvPr/>
        </p:nvGraphicFramePr>
        <p:xfrm>
          <a:off x="1524000" y="1828800"/>
          <a:ext cx="9067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9956800" cy="533400"/>
          </a:xfrm>
        </p:spPr>
        <p:txBody>
          <a:bodyPr>
            <a:noAutofit/>
          </a:bodyPr>
          <a:lstStyle/>
          <a:p>
            <a:pPr algn="ctr"/>
            <a:r>
              <a:rPr lang="en-US" sz="2400" b="1" dirty="0" smtClean="0">
                <a:solidFill>
                  <a:schemeClr val="tx1">
                    <a:lumMod val="95000"/>
                    <a:lumOff val="5000"/>
                  </a:schemeClr>
                </a:solidFill>
              </a:rPr>
              <a:t>CORIDORUL VERDE DIN STR. BARCAULUI</a:t>
            </a:r>
            <a:endParaRPr lang="en-US" sz="2400" b="1" dirty="0">
              <a:solidFill>
                <a:schemeClr val="tx1">
                  <a:lumMod val="95000"/>
                  <a:lumOff val="5000"/>
                </a:schemeClr>
              </a:solidFill>
            </a:endParaRPr>
          </a:p>
        </p:txBody>
      </p:sp>
      <p:pic>
        <p:nvPicPr>
          <p:cNvPr id="6" name="Picture 4"/>
          <p:cNvPicPr>
            <a:picLocks noGrp="1" noChangeAspect="1" noChangeArrowheads="1"/>
          </p:cNvPicPr>
          <p:nvPr>
            <p:ph sz="quarter" idx="1"/>
          </p:nvPr>
        </p:nvPicPr>
        <p:blipFill>
          <a:blip r:embed="rId2"/>
          <a:srcRect/>
          <a:stretch>
            <a:fillRect/>
          </a:stretch>
        </p:blipFill>
        <p:spPr bwMode="auto">
          <a:xfrm>
            <a:off x="2362200" y="2133600"/>
            <a:ext cx="7132203" cy="3657600"/>
          </a:xfrm>
          <a:prstGeom prst="rect">
            <a:avLst/>
          </a:prstGeom>
          <a:noFill/>
          <a:ln w="9525">
            <a:noFill/>
            <a:miter lim="800000"/>
            <a:headEnd/>
            <a:tailEnd/>
          </a:ln>
          <a:effectLst/>
        </p:spPr>
      </p:pic>
      <p:sp>
        <p:nvSpPr>
          <p:cNvPr id="5" name="Title 3"/>
          <p:cNvSpPr txBox="1">
            <a:spLocks/>
          </p:cNvSpPr>
          <p:nvPr/>
        </p:nvSpPr>
        <p:spPr>
          <a:xfrm>
            <a:off x="1905000" y="1524000"/>
            <a:ext cx="8382000" cy="613229"/>
          </a:xfrm>
          <a:prstGeom prst="rect">
            <a:avLst/>
          </a:prstGeom>
        </p:spPr>
        <p:txBody>
          <a:bodyPr vert="horz" anchor="b">
            <a:normAutofit fontScale="92500" lnSpcReduction="10000"/>
          </a:bodyPr>
          <a:lstStyle/>
          <a:p>
            <a:pPr lvl="0">
              <a:spcBef>
                <a:spcPct val="0"/>
              </a:spcBef>
            </a:pPr>
            <a:r>
              <a:rPr lang="en-US" sz="2000" dirty="0" err="1" smtClean="0"/>
              <a:t>Suprafata</a:t>
            </a:r>
            <a:r>
              <a:rPr lang="en-US" sz="2000" dirty="0" smtClean="0"/>
              <a:t> </a:t>
            </a:r>
            <a:r>
              <a:rPr lang="en-US" sz="2000" dirty="0" err="1" smtClean="0"/>
              <a:t>spatiu</a:t>
            </a:r>
            <a:r>
              <a:rPr lang="en-US" sz="2000" dirty="0" smtClean="0"/>
              <a:t> </a:t>
            </a:r>
            <a:r>
              <a:rPr lang="en-US" sz="2000" dirty="0" err="1" smtClean="0"/>
              <a:t>deschis</a:t>
            </a:r>
            <a:r>
              <a:rPr lang="en-US" sz="2000" dirty="0" smtClean="0"/>
              <a:t> </a:t>
            </a:r>
            <a:r>
              <a:rPr lang="en-US" sz="2000" dirty="0" err="1" smtClean="0"/>
              <a:t>realizat</a:t>
            </a:r>
            <a:r>
              <a:rPr lang="en-US" sz="2000" dirty="0" smtClean="0"/>
              <a:t> </a:t>
            </a:r>
            <a:r>
              <a:rPr lang="en-US" sz="2000" dirty="0" err="1" smtClean="0"/>
              <a:t>prin</a:t>
            </a:r>
            <a:r>
              <a:rPr lang="en-US" sz="2000" dirty="0" smtClean="0"/>
              <a:t> </a:t>
            </a:r>
            <a:r>
              <a:rPr lang="en-US" sz="2000" dirty="0" err="1" smtClean="0"/>
              <a:t>proiect</a:t>
            </a:r>
            <a:r>
              <a:rPr lang="en-US" sz="2000" dirty="0" smtClean="0"/>
              <a:t> de </a:t>
            </a:r>
            <a:r>
              <a:rPr lang="en-US" sz="2000" dirty="0" err="1" smtClean="0"/>
              <a:t>38.073,00mp</a:t>
            </a:r>
            <a:endParaRPr lang="ro-RO" sz="2000" dirty="0" smtClean="0"/>
          </a:p>
          <a:p>
            <a:pPr>
              <a:spcBef>
                <a:spcPct val="0"/>
              </a:spcBef>
            </a:pPr>
            <a:r>
              <a:rPr lang="en-US" sz="2000" dirty="0" err="1" smtClean="0"/>
              <a:t>Realizare</a:t>
            </a:r>
            <a:r>
              <a:rPr lang="en-US" sz="2000" dirty="0" smtClean="0"/>
              <a:t> </a:t>
            </a:r>
            <a:r>
              <a:rPr lang="en-US" sz="2000" dirty="0" err="1" smtClean="0"/>
              <a:t>doua</a:t>
            </a:r>
            <a:r>
              <a:rPr lang="en-US" sz="2000" dirty="0" smtClean="0"/>
              <a:t> </a:t>
            </a:r>
            <a:r>
              <a:rPr lang="en-US" sz="2000" dirty="0" err="1" smtClean="0"/>
              <a:t>terenuri</a:t>
            </a:r>
            <a:r>
              <a:rPr lang="en-US" sz="2000" dirty="0" smtClean="0"/>
              <a:t> de </a:t>
            </a:r>
            <a:r>
              <a:rPr lang="en-US" sz="2000" dirty="0" err="1" smtClean="0"/>
              <a:t>joaca</a:t>
            </a:r>
            <a:r>
              <a:rPr lang="en-US" sz="2000" dirty="0" smtClean="0"/>
              <a:t> </a:t>
            </a:r>
            <a:r>
              <a:rPr lang="en-US" sz="2000" dirty="0" err="1" smtClean="0"/>
              <a:t>pentru</a:t>
            </a:r>
            <a:r>
              <a:rPr lang="en-US" sz="2000" dirty="0" smtClean="0"/>
              <a:t> </a:t>
            </a:r>
            <a:r>
              <a:rPr lang="en-US" sz="2000" dirty="0" err="1" smtClean="0"/>
              <a:t>copii</a:t>
            </a:r>
            <a:r>
              <a:rPr lang="en-US" sz="2000" dirty="0" smtClean="0"/>
              <a:t> </a:t>
            </a:r>
            <a:r>
              <a:rPr lang="en-US" sz="2000" dirty="0" err="1" smtClean="0"/>
              <a:t>dotate</a:t>
            </a:r>
            <a:r>
              <a:rPr lang="en-US" sz="2000" dirty="0" smtClean="0"/>
              <a:t> cu </a:t>
            </a:r>
            <a:r>
              <a:rPr lang="en-US" sz="2000" dirty="0" err="1" smtClean="0"/>
              <a:t>aparatura</a:t>
            </a:r>
            <a:r>
              <a:rPr lang="en-US" sz="2000" dirty="0" smtClean="0"/>
              <a:t> </a:t>
            </a:r>
            <a:r>
              <a:rPr lang="en-US" sz="2000" dirty="0" err="1" smtClean="0"/>
              <a:t>specifica</a:t>
            </a:r>
            <a:endParaRPr lang="en-US" sz="2000" dirty="0" smtClean="0"/>
          </a:p>
        </p:txBody>
      </p:sp>
      <p:sp>
        <p:nvSpPr>
          <p:cNvPr id="7" name="Title 4"/>
          <p:cNvSpPr txBox="1">
            <a:spLocks/>
          </p:cNvSpPr>
          <p:nvPr/>
        </p:nvSpPr>
        <p:spPr>
          <a:xfrm>
            <a:off x="609600" y="5638800"/>
            <a:ext cx="4800600" cy="762000"/>
          </a:xfrm>
          <a:prstGeom prst="rect">
            <a:avLst/>
          </a:prstGeom>
        </p:spPr>
        <p:txBody>
          <a:bodyPr vert="horz" anchor="b">
            <a:normAutofit/>
          </a:bodyPr>
          <a:lstStyle/>
          <a:p>
            <a:pPr lvl="0">
              <a:spcBef>
                <a:spcPct val="0"/>
              </a:spcBef>
            </a:pPr>
            <a:r>
              <a:rPr lang="en-US" b="1" cap="small" dirty="0" err="1" smtClean="0">
                <a:solidFill>
                  <a:schemeClr val="tx1">
                    <a:lumMod val="95000"/>
                    <a:lumOff val="5000"/>
                  </a:schemeClr>
                </a:solidFill>
                <a:latin typeface="+mj-lt"/>
                <a:ea typeface="+mj-ea"/>
                <a:cs typeface="+mj-cs"/>
              </a:rPr>
              <a:t>Stadiu</a:t>
            </a:r>
            <a:r>
              <a:rPr lang="en-US" b="1" cap="small" dirty="0" smtClean="0">
                <a:solidFill>
                  <a:schemeClr val="tx1">
                    <a:lumMod val="95000"/>
                    <a:lumOff val="5000"/>
                  </a:schemeClr>
                </a:solidFill>
                <a:latin typeface="+mj-lt"/>
                <a:ea typeface="+mj-ea"/>
                <a:cs typeface="+mj-cs"/>
              </a:rPr>
              <a:t>: </a:t>
            </a:r>
            <a:r>
              <a:rPr lang="en-US" b="1" cap="small" dirty="0" err="1" smtClean="0">
                <a:solidFill>
                  <a:schemeClr val="tx1">
                    <a:lumMod val="95000"/>
                    <a:lumOff val="5000"/>
                  </a:schemeClr>
                </a:solidFill>
                <a:latin typeface="+mj-lt"/>
                <a:ea typeface="+mj-ea"/>
                <a:cs typeface="+mj-cs"/>
              </a:rPr>
              <a:t>Cerere</a:t>
            </a:r>
            <a:r>
              <a:rPr lang="en-US" b="1" cap="small" dirty="0" smtClean="0">
                <a:solidFill>
                  <a:schemeClr val="tx1">
                    <a:lumMod val="95000"/>
                    <a:lumOff val="5000"/>
                  </a:schemeClr>
                </a:solidFill>
                <a:latin typeface="+mj-lt"/>
                <a:ea typeface="+mj-ea"/>
                <a:cs typeface="+mj-cs"/>
              </a:rPr>
              <a:t> de </a:t>
            </a:r>
            <a:r>
              <a:rPr lang="en-US" b="1" cap="small" dirty="0" err="1" smtClean="0">
                <a:solidFill>
                  <a:schemeClr val="tx1">
                    <a:lumMod val="95000"/>
                    <a:lumOff val="5000"/>
                  </a:schemeClr>
                </a:solidFill>
                <a:latin typeface="+mj-lt"/>
                <a:ea typeface="+mj-ea"/>
                <a:cs typeface="+mj-cs"/>
              </a:rPr>
              <a:t>finantare</a:t>
            </a:r>
            <a:r>
              <a:rPr lang="en-US" b="1" cap="small" dirty="0" smtClean="0">
                <a:solidFill>
                  <a:schemeClr val="tx1">
                    <a:lumMod val="95000"/>
                    <a:lumOff val="5000"/>
                  </a:schemeClr>
                </a:solidFill>
                <a:latin typeface="+mj-lt"/>
                <a:ea typeface="+mj-ea"/>
                <a:cs typeface="+mj-cs"/>
              </a:rPr>
              <a:t> </a:t>
            </a:r>
            <a:r>
              <a:rPr lang="en-US" sz="2000" b="1" cap="small" dirty="0" err="1" smtClean="0">
                <a:solidFill>
                  <a:schemeClr val="tx1">
                    <a:lumMod val="95000"/>
                    <a:lumOff val="5000"/>
                  </a:schemeClr>
                </a:solidFill>
                <a:latin typeface="+mj-lt"/>
                <a:ea typeface="+mj-ea"/>
                <a:cs typeface="+mj-cs"/>
              </a:rPr>
              <a:t>depus</a:t>
            </a:r>
            <a:r>
              <a:rPr lang="ro-RO" sz="2000" b="1" cap="small" dirty="0" smtClean="0">
                <a:solidFill>
                  <a:schemeClr val="tx1">
                    <a:lumMod val="95000"/>
                    <a:lumOff val="5000"/>
                  </a:schemeClr>
                </a:solidFill>
                <a:latin typeface="+mj-lt"/>
                <a:ea typeface="+mj-ea"/>
                <a:cs typeface="+mj-cs"/>
              </a:rPr>
              <a:t>ă</a:t>
            </a:r>
            <a:endParaRPr lang="en-US" sz="2000" b="1" cap="small" dirty="0" smtClean="0">
              <a:solidFill>
                <a:schemeClr val="tx1">
                  <a:lumMod val="95000"/>
                  <a:lumOff val="5000"/>
                </a:schemeClr>
              </a:solidFill>
              <a:latin typeface="+mj-lt"/>
              <a:ea typeface="+mj-ea"/>
              <a:cs typeface="+mj-cs"/>
            </a:endParaRPr>
          </a:p>
          <a:p>
            <a:pPr>
              <a:spcBef>
                <a:spcPct val="0"/>
              </a:spcBef>
            </a:pPr>
            <a:r>
              <a:rPr lang="en-US" b="1" cap="small" dirty="0">
                <a:solidFill>
                  <a:schemeClr val="tx1">
                    <a:lumMod val="95000"/>
                    <a:lumOff val="5000"/>
                  </a:schemeClr>
                </a:solidFill>
              </a:rPr>
              <a:t>Valoarea:2,184,386.13 </a:t>
            </a:r>
            <a:r>
              <a:rPr lang="en-US" b="1" cap="small" dirty="0" smtClean="0">
                <a:solidFill>
                  <a:schemeClr val="tx1">
                    <a:lumMod val="95000"/>
                    <a:lumOff val="5000"/>
                  </a:schemeClr>
                </a:solidFill>
              </a:rPr>
              <a:t>euro</a:t>
            </a:r>
            <a:endParaRPr lang="en-US" b="1" cap="small" dirty="0">
              <a:solidFill>
                <a:schemeClr val="tx1">
                  <a:lumMod val="95000"/>
                  <a:lumOff val="5000"/>
                </a:schemeClr>
              </a:solidFill>
            </a:endParaRPr>
          </a:p>
        </p:txBody>
      </p:sp>
    </p:spTree>
    <p:extLst>
      <p:ext uri="{BB962C8B-B14F-4D97-AF65-F5344CB8AC3E}">
        <p14:creationId xmlns="" xmlns:p14="http://schemas.microsoft.com/office/powerpoint/2010/main" val="818767576"/>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11734800" cy="838200"/>
          </a:xfrm>
        </p:spPr>
        <p:txBody>
          <a:bodyPr>
            <a:noAutofit/>
          </a:bodyPr>
          <a:lstStyle/>
          <a:p>
            <a:pPr algn="ctr"/>
            <a:r>
              <a:rPr lang="en-US" sz="2400" b="1" dirty="0" smtClean="0">
                <a:solidFill>
                  <a:schemeClr val="tx1">
                    <a:lumMod val="95000"/>
                    <a:lumOff val="5000"/>
                  </a:schemeClr>
                </a:solidFill>
              </a:rPr>
              <a:t>CORIDOR VERDE DIN STRADA CORIOLAN POP IN CARTIERUL VETERANILOR</a:t>
            </a:r>
            <a:endParaRPr lang="en-US" sz="2400" b="1" dirty="0">
              <a:solidFill>
                <a:schemeClr val="tx1">
                  <a:lumMod val="95000"/>
                  <a:lumOff val="5000"/>
                </a:schemeClr>
              </a:solidFill>
            </a:endParaRPr>
          </a:p>
        </p:txBody>
      </p:sp>
      <p:sp>
        <p:nvSpPr>
          <p:cNvPr id="5" name="Title 3"/>
          <p:cNvSpPr txBox="1">
            <a:spLocks/>
          </p:cNvSpPr>
          <p:nvPr/>
        </p:nvSpPr>
        <p:spPr>
          <a:xfrm>
            <a:off x="7010400" y="1828800"/>
            <a:ext cx="4876800" cy="2968171"/>
          </a:xfrm>
          <a:prstGeom prst="rect">
            <a:avLst/>
          </a:prstGeom>
        </p:spPr>
        <p:txBody>
          <a:bodyPr vert="horz" anchor="b">
            <a:noAutofit/>
          </a:bodyPr>
          <a:lstStyle/>
          <a:p>
            <a:r>
              <a:rPr lang="en-US" sz="2000" dirty="0" err="1" smtClean="0"/>
              <a:t>Suprafata</a:t>
            </a:r>
            <a:r>
              <a:rPr lang="en-US" sz="2000" dirty="0" smtClean="0"/>
              <a:t> </a:t>
            </a:r>
            <a:r>
              <a:rPr lang="en-US" sz="2000" dirty="0" err="1" smtClean="0"/>
              <a:t>spatii</a:t>
            </a:r>
            <a:r>
              <a:rPr lang="en-US" sz="2000" dirty="0" smtClean="0"/>
              <a:t> </a:t>
            </a:r>
            <a:r>
              <a:rPr lang="en-US" sz="2000" dirty="0" err="1" smtClean="0"/>
              <a:t>verzi</a:t>
            </a:r>
            <a:r>
              <a:rPr lang="en-US" sz="2000" dirty="0" smtClean="0"/>
              <a:t> create (mp) 8.062,00 </a:t>
            </a:r>
            <a:r>
              <a:rPr lang="en-US" sz="2000" dirty="0" err="1" smtClean="0"/>
              <a:t>m.p</a:t>
            </a:r>
            <a:r>
              <a:rPr lang="en-US" sz="2000" dirty="0" smtClean="0"/>
              <a:t> </a:t>
            </a:r>
            <a:r>
              <a:rPr lang="en-US" sz="2000" dirty="0" err="1" smtClean="0"/>
              <a:t>formate</a:t>
            </a:r>
            <a:r>
              <a:rPr lang="en-US" sz="2000" dirty="0" smtClean="0"/>
              <a:t> din </a:t>
            </a:r>
            <a:r>
              <a:rPr lang="en-US" sz="2000" dirty="0" err="1" smtClean="0"/>
              <a:t>doua</a:t>
            </a:r>
            <a:r>
              <a:rPr lang="en-US" sz="2000" dirty="0" smtClean="0"/>
              <a:t> </a:t>
            </a:r>
            <a:r>
              <a:rPr lang="en-US" sz="2000" dirty="0" err="1" smtClean="0"/>
              <a:t>categorii</a:t>
            </a:r>
            <a:r>
              <a:rPr lang="en-US" sz="2000" dirty="0" smtClean="0"/>
              <a:t>: - </a:t>
            </a:r>
            <a:r>
              <a:rPr lang="en-US" sz="2000" dirty="0" err="1" smtClean="0"/>
              <a:t>Suprafete</a:t>
            </a:r>
            <a:r>
              <a:rPr lang="en-US" sz="2000" dirty="0" smtClean="0"/>
              <a:t> cu </a:t>
            </a:r>
            <a:r>
              <a:rPr lang="en-US" sz="2000" dirty="0" err="1" smtClean="0"/>
              <a:t>masive</a:t>
            </a:r>
            <a:r>
              <a:rPr lang="en-US" sz="2000" dirty="0" smtClean="0"/>
              <a:t> </a:t>
            </a:r>
            <a:r>
              <a:rPr lang="en-US" sz="2000" dirty="0" err="1" smtClean="0"/>
              <a:t>florale</a:t>
            </a:r>
            <a:r>
              <a:rPr lang="en-US" sz="2000" dirty="0" smtClean="0"/>
              <a:t> </a:t>
            </a:r>
            <a:r>
              <a:rPr lang="en-US" sz="2000" dirty="0" err="1" smtClean="0"/>
              <a:t>protejate</a:t>
            </a:r>
            <a:r>
              <a:rPr lang="en-US" sz="2000" dirty="0" smtClean="0"/>
              <a:t> de </a:t>
            </a:r>
            <a:r>
              <a:rPr lang="en-US" sz="2000" dirty="0" err="1" smtClean="0"/>
              <a:t>folie</a:t>
            </a:r>
            <a:r>
              <a:rPr lang="en-US" sz="2000" dirty="0" smtClean="0"/>
              <a:t> </a:t>
            </a:r>
            <a:r>
              <a:rPr lang="en-US" sz="2000" dirty="0" err="1" smtClean="0"/>
              <a:t>si</a:t>
            </a:r>
            <a:r>
              <a:rPr lang="en-US" sz="2000" dirty="0" smtClean="0"/>
              <a:t> </a:t>
            </a:r>
            <a:r>
              <a:rPr lang="en-US" sz="2000" dirty="0" err="1" smtClean="0"/>
              <a:t>pietris</a:t>
            </a:r>
            <a:r>
              <a:rPr lang="en-US" sz="2000" dirty="0" smtClean="0"/>
              <a:t> ornamental (</a:t>
            </a:r>
            <a:r>
              <a:rPr lang="en-US" sz="2000" dirty="0" err="1" smtClean="0"/>
              <a:t>inclusiv</a:t>
            </a:r>
            <a:r>
              <a:rPr lang="en-US" sz="2000" dirty="0" smtClean="0"/>
              <a:t> </a:t>
            </a:r>
            <a:r>
              <a:rPr lang="en-US" sz="2000" dirty="0" err="1" smtClean="0"/>
              <a:t>pietris</a:t>
            </a:r>
            <a:r>
              <a:rPr lang="en-US" sz="2000" dirty="0" smtClean="0"/>
              <a:t> in zona </a:t>
            </a:r>
            <a:r>
              <a:rPr lang="en-US" sz="2000" dirty="0" err="1" smtClean="0"/>
              <a:t>perimetrala</a:t>
            </a:r>
            <a:r>
              <a:rPr lang="en-US" sz="2000" dirty="0" smtClean="0"/>
              <a:t> </a:t>
            </a:r>
            <a:r>
              <a:rPr lang="en-US" sz="2000" dirty="0" err="1" smtClean="0"/>
              <a:t>destimata</a:t>
            </a:r>
            <a:r>
              <a:rPr lang="en-US" sz="2000" dirty="0" smtClean="0"/>
              <a:t> </a:t>
            </a:r>
            <a:r>
              <a:rPr lang="en-US" sz="2000" dirty="0" err="1" smtClean="0"/>
              <a:t>asezarii</a:t>
            </a:r>
            <a:r>
              <a:rPr lang="en-US" sz="2000" dirty="0" smtClean="0"/>
              <a:t> </a:t>
            </a:r>
            <a:r>
              <a:rPr lang="en-US" sz="2000" dirty="0" err="1" smtClean="0"/>
              <a:t>bancilor</a:t>
            </a:r>
            <a:r>
              <a:rPr lang="en-US" sz="2000" dirty="0" smtClean="0"/>
              <a:t>, </a:t>
            </a:r>
            <a:r>
              <a:rPr lang="en-US" sz="2000" dirty="0" err="1" smtClean="0"/>
              <a:t>retrase</a:t>
            </a:r>
            <a:r>
              <a:rPr lang="en-US" sz="2000" dirty="0" smtClean="0"/>
              <a:t> din </a:t>
            </a:r>
            <a:r>
              <a:rPr lang="en-US" sz="2000" dirty="0" err="1" smtClean="0"/>
              <a:t>amprenta</a:t>
            </a:r>
            <a:r>
              <a:rPr lang="en-US" sz="2000" dirty="0" smtClean="0"/>
              <a:t> </a:t>
            </a:r>
            <a:r>
              <a:rPr lang="en-US" sz="2000" dirty="0" err="1" smtClean="0"/>
              <a:t>aleilor</a:t>
            </a:r>
            <a:r>
              <a:rPr lang="en-US" sz="2000" dirty="0" smtClean="0"/>
              <a:t>) </a:t>
            </a:r>
            <a:r>
              <a:rPr lang="ro-RO" sz="2000" dirty="0" smtClean="0"/>
              <a:t> </a:t>
            </a:r>
            <a:r>
              <a:rPr lang="en-US" sz="2000" dirty="0" smtClean="0"/>
              <a:t>– 642 </a:t>
            </a:r>
            <a:r>
              <a:rPr lang="en-US" sz="2000" dirty="0" err="1" smtClean="0"/>
              <a:t>m.p</a:t>
            </a:r>
            <a:r>
              <a:rPr lang="en-US" sz="2000" dirty="0" smtClean="0"/>
              <a:t> - </a:t>
            </a:r>
            <a:r>
              <a:rPr lang="en-US" sz="2000" dirty="0" err="1" smtClean="0"/>
              <a:t>Suprafata</a:t>
            </a:r>
            <a:r>
              <a:rPr lang="en-US" sz="2000" dirty="0" smtClean="0"/>
              <a:t> </a:t>
            </a:r>
            <a:r>
              <a:rPr lang="en-US" sz="2000" dirty="0" err="1" smtClean="0"/>
              <a:t>gazon</a:t>
            </a:r>
            <a:r>
              <a:rPr lang="en-US" sz="2000" dirty="0" smtClean="0"/>
              <a:t> </a:t>
            </a:r>
            <a:r>
              <a:rPr lang="en-US" sz="2000" dirty="0" err="1" smtClean="0"/>
              <a:t>rulou</a:t>
            </a:r>
            <a:r>
              <a:rPr lang="en-US" sz="2000" dirty="0" smtClean="0"/>
              <a:t> </a:t>
            </a:r>
            <a:r>
              <a:rPr lang="en-US" sz="2000" dirty="0" err="1" smtClean="0"/>
              <a:t>complet</a:t>
            </a:r>
            <a:r>
              <a:rPr lang="en-US" sz="2000" dirty="0" smtClean="0"/>
              <a:t> </a:t>
            </a:r>
            <a:r>
              <a:rPr lang="en-US" sz="2000" dirty="0" err="1" smtClean="0"/>
              <a:t>irigata</a:t>
            </a:r>
            <a:r>
              <a:rPr lang="en-US" sz="2000" dirty="0" smtClean="0"/>
              <a:t> </a:t>
            </a:r>
            <a:r>
              <a:rPr lang="en-US" sz="2000" dirty="0" err="1" smtClean="0"/>
              <a:t>automatizat</a:t>
            </a:r>
            <a:r>
              <a:rPr lang="en-US" sz="2000" dirty="0" smtClean="0"/>
              <a:t> – 7.420 </a:t>
            </a:r>
            <a:r>
              <a:rPr lang="en-US" sz="2000" dirty="0" err="1" smtClean="0"/>
              <a:t>m.p</a:t>
            </a:r>
            <a:r>
              <a:rPr lang="en-US" sz="2000" dirty="0" smtClean="0"/>
              <a:t>. </a:t>
            </a:r>
            <a:endParaRPr kumimoji="0" lang="en-US" b="0" i="0" u="none" strike="noStrike" kern="1200" cap="small" spc="0" normalizeH="0" baseline="0" noProof="0" dirty="0">
              <a:ln>
                <a:noFill/>
              </a:ln>
              <a:solidFill>
                <a:schemeClr val="tx2"/>
              </a:solidFill>
              <a:effectLst/>
              <a:uLnTx/>
              <a:uFillTx/>
              <a:latin typeface="+mj-lt"/>
              <a:ea typeface="+mj-ea"/>
              <a:cs typeface="+mj-cs"/>
            </a:endParaRPr>
          </a:p>
        </p:txBody>
      </p:sp>
      <p:pic>
        <p:nvPicPr>
          <p:cNvPr id="6" name="Picture 1"/>
          <p:cNvPicPr>
            <a:picLocks noChangeAspect="1" noChangeArrowheads="1"/>
          </p:cNvPicPr>
          <p:nvPr/>
        </p:nvPicPr>
        <p:blipFill>
          <a:blip r:embed="rId2" cstate="print"/>
          <a:srcRect/>
          <a:stretch>
            <a:fillRect/>
          </a:stretch>
        </p:blipFill>
        <p:spPr bwMode="auto">
          <a:xfrm>
            <a:off x="228600" y="1447800"/>
            <a:ext cx="6629400" cy="3886200"/>
          </a:xfrm>
          <a:prstGeom prst="rect">
            <a:avLst/>
          </a:prstGeom>
          <a:noFill/>
          <a:ln w="9525">
            <a:noFill/>
            <a:miter lim="800000"/>
            <a:headEnd/>
            <a:tailEnd/>
          </a:ln>
        </p:spPr>
      </p:pic>
      <p:sp>
        <p:nvSpPr>
          <p:cNvPr id="7" name="Rectangle 6"/>
          <p:cNvSpPr/>
          <p:nvPr/>
        </p:nvSpPr>
        <p:spPr>
          <a:xfrm>
            <a:off x="457200" y="5486400"/>
            <a:ext cx="6400800" cy="769441"/>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a:t>
            </a:r>
            <a:r>
              <a:rPr lang="en-US" sz="2000" b="1" cap="small" dirty="0" err="1" smtClean="0">
                <a:solidFill>
                  <a:schemeClr val="tx1">
                    <a:lumMod val="95000"/>
                    <a:lumOff val="5000"/>
                  </a:schemeClr>
                </a:solidFill>
              </a:rPr>
              <a:t>Cerere</a:t>
            </a:r>
            <a:r>
              <a:rPr lang="en-US" sz="2000" b="1" cap="small" dirty="0" smtClean="0">
                <a:solidFill>
                  <a:schemeClr val="tx1">
                    <a:lumMod val="95000"/>
                    <a:lumOff val="5000"/>
                  </a:schemeClr>
                </a:solidFill>
              </a:rPr>
              <a:t> de </a:t>
            </a:r>
            <a:r>
              <a:rPr lang="en-US" sz="2000" b="1" cap="small" dirty="0" err="1" smtClean="0">
                <a:solidFill>
                  <a:schemeClr val="tx1">
                    <a:lumMod val="95000"/>
                    <a:lumOff val="5000"/>
                  </a:schemeClr>
                </a:solidFill>
              </a:rPr>
              <a:t>finantare</a:t>
            </a:r>
            <a:r>
              <a:rPr lang="en-US" sz="2000" b="1" cap="small" dirty="0" smtClean="0">
                <a:solidFill>
                  <a:schemeClr val="tx1">
                    <a:lumMod val="95000"/>
                    <a:lumOff val="5000"/>
                  </a:schemeClr>
                </a:solidFill>
              </a:rPr>
              <a:t> </a:t>
            </a:r>
            <a:r>
              <a:rPr lang="en-US" sz="2400" b="1" cap="small" dirty="0" err="1" smtClean="0">
                <a:solidFill>
                  <a:schemeClr val="tx1">
                    <a:lumMod val="95000"/>
                    <a:lumOff val="5000"/>
                  </a:schemeClr>
                </a:solidFill>
              </a:rPr>
              <a:t>depus</a:t>
            </a:r>
            <a:r>
              <a:rPr lang="ro-RO" sz="2400" b="1" cap="small" dirty="0" smtClean="0">
                <a:solidFill>
                  <a:schemeClr val="tx1">
                    <a:lumMod val="95000"/>
                    <a:lumOff val="5000"/>
                  </a:schemeClr>
                </a:solidFill>
              </a:rPr>
              <a:t>ă</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483,883.44 euro</a:t>
            </a:r>
            <a:endParaRPr lang="en-US" sz="2000" b="1" cap="small" dirty="0">
              <a:solidFill>
                <a:schemeClr val="tx1">
                  <a:lumMod val="95000"/>
                  <a:lumOff val="5000"/>
                </a:schemeClr>
              </a:solidFill>
            </a:endParaRPr>
          </a:p>
        </p:txBody>
      </p:sp>
    </p:spTree>
    <p:extLst>
      <p:ext uri="{BB962C8B-B14F-4D97-AF65-F5344CB8AC3E}">
        <p14:creationId xmlns="" xmlns:p14="http://schemas.microsoft.com/office/powerpoint/2010/main" val="3150006139"/>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chemeClr val="tx1"/>
                </a:solidFill>
              </a:rPr>
              <a:t>SPATII VERZI IN MUNICIPIUL ORADEA</a:t>
            </a:r>
            <a:endParaRPr lang="en-US" sz="3600" b="1" dirty="0">
              <a:solidFill>
                <a:schemeClr val="tx1"/>
              </a:solidFill>
            </a:endParaRPr>
          </a:p>
        </p:txBody>
      </p:sp>
      <p:sp>
        <p:nvSpPr>
          <p:cNvPr id="3" name="Content Placeholder 2"/>
          <p:cNvSpPr>
            <a:spLocks noGrp="1"/>
          </p:cNvSpPr>
          <p:nvPr>
            <p:ph sz="quarter" idx="1"/>
          </p:nvPr>
        </p:nvSpPr>
        <p:spPr>
          <a:xfrm>
            <a:off x="381000" y="1981200"/>
            <a:ext cx="11338560" cy="3044952"/>
          </a:xfrm>
        </p:spPr>
        <p:txBody>
          <a:bodyPr/>
          <a:lstStyle/>
          <a:p>
            <a:r>
              <a:rPr lang="it-IT" sz="2800" dirty="0"/>
              <a:t>Coridorul Verde din strada Aurel Covaci in cartierul Soarelui din Municipiul </a:t>
            </a:r>
            <a:r>
              <a:rPr lang="it-IT" sz="2800" dirty="0" smtClean="0"/>
              <a:t>Oradea</a:t>
            </a:r>
          </a:p>
          <a:p>
            <a:endParaRPr lang="it-IT" sz="2800" dirty="0"/>
          </a:p>
          <a:p>
            <a:r>
              <a:rPr lang="en-US" sz="2800" dirty="0" err="1"/>
              <a:t>Amenajare</a:t>
            </a:r>
            <a:r>
              <a:rPr lang="en-US" sz="2800" dirty="0"/>
              <a:t> </a:t>
            </a:r>
            <a:r>
              <a:rPr lang="en-US" sz="2800" dirty="0" err="1"/>
              <a:t>coridor</a:t>
            </a:r>
            <a:r>
              <a:rPr lang="en-US" sz="2800" dirty="0"/>
              <a:t> </a:t>
            </a:r>
            <a:r>
              <a:rPr lang="en-US" sz="2800" dirty="0" err="1"/>
              <a:t>verde</a:t>
            </a:r>
            <a:r>
              <a:rPr lang="en-US" sz="2800" dirty="0"/>
              <a:t> </a:t>
            </a:r>
            <a:r>
              <a:rPr lang="en-US" sz="2800" dirty="0" err="1"/>
              <a:t>în</a:t>
            </a:r>
            <a:r>
              <a:rPr lang="en-US" sz="2800" dirty="0"/>
              <a:t> </a:t>
            </a:r>
            <a:r>
              <a:rPr lang="en-US" sz="2800" dirty="0" err="1"/>
              <a:t>cartierul</a:t>
            </a:r>
            <a:r>
              <a:rPr lang="en-US" sz="2800" dirty="0"/>
              <a:t> </a:t>
            </a:r>
            <a:r>
              <a:rPr lang="en-US" sz="2800" dirty="0" err="1"/>
              <a:t>Grigorescu</a:t>
            </a:r>
            <a:r>
              <a:rPr lang="en-US" sz="2800" dirty="0"/>
              <a:t> (str. </a:t>
            </a:r>
            <a:r>
              <a:rPr lang="en-US" sz="2800" dirty="0" err="1"/>
              <a:t>Daliei</a:t>
            </a:r>
            <a:r>
              <a:rPr lang="en-US" sz="2800" dirty="0" smtClean="0"/>
              <a:t>)</a:t>
            </a:r>
          </a:p>
          <a:p>
            <a:endParaRPr lang="en-US" sz="2800" dirty="0"/>
          </a:p>
          <a:p>
            <a:r>
              <a:rPr lang="sv-SE" sz="2800" dirty="0"/>
              <a:t>Coridor verde din str. Ion </a:t>
            </a:r>
            <a:r>
              <a:rPr lang="sv-SE" sz="2800" dirty="0" smtClean="0"/>
              <a:t>Bogdan</a:t>
            </a:r>
          </a:p>
          <a:p>
            <a:endParaRPr lang="sv-SE" dirty="0"/>
          </a:p>
          <a:p>
            <a:endParaRPr lang="en-US" dirty="0"/>
          </a:p>
        </p:txBody>
      </p:sp>
      <p:sp>
        <p:nvSpPr>
          <p:cNvPr id="4" name="Rectangle 3"/>
          <p:cNvSpPr/>
          <p:nvPr/>
        </p:nvSpPr>
        <p:spPr>
          <a:xfrm>
            <a:off x="457200" y="5486400"/>
            <a:ext cx="64008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a:t>
            </a:r>
            <a:r>
              <a:rPr lang="en-US" sz="2000" b="1" cap="small" dirty="0" err="1" smtClean="0">
                <a:solidFill>
                  <a:schemeClr val="tx1">
                    <a:lumMod val="95000"/>
                    <a:lumOff val="5000"/>
                  </a:schemeClr>
                </a:solidFill>
              </a:rPr>
              <a:t>Cerere</a:t>
            </a:r>
            <a:r>
              <a:rPr lang="en-US" sz="2000" b="1" cap="small" dirty="0" smtClean="0">
                <a:solidFill>
                  <a:schemeClr val="tx1">
                    <a:lumMod val="95000"/>
                    <a:lumOff val="5000"/>
                  </a:schemeClr>
                </a:solidFill>
              </a:rPr>
              <a:t> de </a:t>
            </a:r>
            <a:r>
              <a:rPr lang="en-US" sz="2000" b="1" cap="small" dirty="0" err="1" smtClean="0">
                <a:solidFill>
                  <a:schemeClr val="tx1">
                    <a:lumMod val="95000"/>
                    <a:lumOff val="5000"/>
                  </a:schemeClr>
                </a:solidFill>
              </a:rPr>
              <a:t>finantare</a:t>
            </a:r>
            <a:r>
              <a:rPr lang="en-US" sz="2000" b="1" cap="small" dirty="0" smtClean="0">
                <a:solidFill>
                  <a:schemeClr val="tx1">
                    <a:lumMod val="95000"/>
                    <a:lumOff val="5000"/>
                  </a:schemeClr>
                </a:solidFill>
              </a:rPr>
              <a:t> in </a:t>
            </a:r>
            <a:r>
              <a:rPr lang="en-US" sz="2000" b="1" cap="small" dirty="0" err="1" smtClean="0">
                <a:solidFill>
                  <a:schemeClr val="tx1">
                    <a:lumMod val="95000"/>
                    <a:lumOff val="5000"/>
                  </a:schemeClr>
                </a:solidFill>
              </a:rPr>
              <a:t>pregatire</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4.823,572.75 euro</a:t>
            </a:r>
            <a:endParaRPr lang="en-US" sz="2000" b="1" cap="small" dirty="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7. MEDIUL DE AFACERI</a:t>
            </a:r>
            <a:endParaRPr lang="en-US" b="1" dirty="0">
              <a:solidFill>
                <a:schemeClr val="tx1"/>
              </a:solidFill>
            </a:endParaRPr>
          </a:p>
        </p:txBody>
      </p:sp>
      <p:grpSp>
        <p:nvGrpSpPr>
          <p:cNvPr id="4" name="Google Shape;648;p38"/>
          <p:cNvGrpSpPr/>
          <p:nvPr/>
        </p:nvGrpSpPr>
        <p:grpSpPr>
          <a:xfrm>
            <a:off x="4876800" y="2438400"/>
            <a:ext cx="2179347" cy="2123427"/>
            <a:chOff x="3294650" y="3652450"/>
            <a:chExt cx="388350" cy="405450"/>
          </a:xfrm>
          <a:solidFill>
            <a:srgbClr val="0070C0"/>
          </a:solidFill>
        </p:grpSpPr>
        <p:sp>
          <p:nvSpPr>
            <p:cNvPr id="5" name="Google Shape;649;p38"/>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91425" tIns="91425" rIns="91425" bIns="91425" anchor="ctr" anchorCtr="0">
              <a:noAutofit/>
            </a:bodyPr>
            <a:lstStyle/>
            <a:p>
              <a:endParaRPr/>
            </a:p>
          </p:txBody>
        </p:sp>
        <p:sp>
          <p:nvSpPr>
            <p:cNvPr id="6" name="Google Shape;650;p38"/>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91425" tIns="91425" rIns="91425" bIns="91425" anchor="ctr" anchorCtr="0">
              <a:noAutofit/>
            </a:bodyPr>
            <a:lstStyle/>
            <a:p>
              <a:endParaRPr/>
            </a:p>
          </p:txBody>
        </p:sp>
        <p:sp>
          <p:nvSpPr>
            <p:cNvPr id="7" name="Google Shape;651;p38"/>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91425" tIns="91425" rIns="91425" bIns="91425" anchor="ctr" anchorCtr="0">
              <a:noAutofit/>
            </a:bodyPr>
            <a:lstStyle/>
            <a:p>
              <a:endParaRPr/>
            </a:p>
          </p:txBody>
        </p:sp>
      </p:grpSp>
      <p:grpSp>
        <p:nvGrpSpPr>
          <p:cNvPr id="8" name="Google Shape;652;p38"/>
          <p:cNvGrpSpPr/>
          <p:nvPr/>
        </p:nvGrpSpPr>
        <p:grpSpPr>
          <a:xfrm>
            <a:off x="1066800" y="2743200"/>
            <a:ext cx="2542431" cy="1739671"/>
            <a:chOff x="3936375" y="3703750"/>
            <a:chExt cx="453050" cy="332175"/>
          </a:xfrm>
          <a:solidFill>
            <a:srgbClr val="0070C0"/>
          </a:solidFill>
        </p:grpSpPr>
        <p:sp>
          <p:nvSpPr>
            <p:cNvPr id="9" name="Google Shape;653;p38"/>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endParaRPr/>
            </a:p>
          </p:txBody>
        </p:sp>
        <p:sp>
          <p:nvSpPr>
            <p:cNvPr id="10" name="Google Shape;654;p38"/>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endParaRPr/>
            </a:p>
          </p:txBody>
        </p:sp>
        <p:sp>
          <p:nvSpPr>
            <p:cNvPr id="11" name="Google Shape;655;p38"/>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endParaRPr/>
            </a:p>
          </p:txBody>
        </p:sp>
        <p:sp>
          <p:nvSpPr>
            <p:cNvPr id="12" name="Google Shape;656;p38"/>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endParaRPr/>
            </a:p>
          </p:txBody>
        </p:sp>
        <p:sp>
          <p:nvSpPr>
            <p:cNvPr id="13" name="Google Shape;657;p38"/>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endParaRPr/>
            </a:p>
          </p:txBody>
        </p:sp>
      </p:grpSp>
      <p:grpSp>
        <p:nvGrpSpPr>
          <p:cNvPr id="30" name="Google Shape;658;p38"/>
          <p:cNvGrpSpPr/>
          <p:nvPr/>
        </p:nvGrpSpPr>
        <p:grpSpPr>
          <a:xfrm>
            <a:off x="8382000" y="2667000"/>
            <a:ext cx="2286000" cy="1818064"/>
            <a:chOff x="4610450" y="3703750"/>
            <a:chExt cx="453050" cy="332175"/>
          </a:xfrm>
          <a:solidFill>
            <a:srgbClr val="0070C0"/>
          </a:solidFill>
        </p:grpSpPr>
        <p:sp>
          <p:nvSpPr>
            <p:cNvPr id="31" name="Google Shape;659;p3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grpFill/>
            <a:ln>
              <a:noFill/>
            </a:ln>
          </p:spPr>
          <p:txBody>
            <a:bodyPr spcFirstLastPara="1" wrap="square" lIns="91425" tIns="91425" rIns="91425" bIns="91425" anchor="ctr" anchorCtr="0">
              <a:noAutofit/>
            </a:bodyPr>
            <a:lstStyle/>
            <a:p>
              <a:endParaRPr/>
            </a:p>
          </p:txBody>
        </p:sp>
        <p:sp>
          <p:nvSpPr>
            <p:cNvPr id="32" name="Google Shape;660;p3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grpFill/>
            <a:ln>
              <a:noFill/>
            </a:ln>
          </p:spPr>
          <p:txBody>
            <a:bodyPr spcFirstLastPara="1" wrap="square" lIns="91425" tIns="91425" rIns="91425" bIns="91425" anchor="ctr" anchorCtr="0">
              <a:noAutofit/>
            </a:bodyPr>
            <a:lstStyle/>
            <a:p>
              <a:endParaRPr/>
            </a:p>
          </p:txBody>
        </p:sp>
      </p:gr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3600" b="1" dirty="0" smtClean="0">
                <a:solidFill>
                  <a:schemeClr val="tx1"/>
                </a:solidFill>
              </a:rPr>
              <a:t>MEDIUL DE AFACERI</a:t>
            </a:r>
            <a:endParaRPr lang="en-US" sz="3600" dirty="0"/>
          </a:p>
        </p:txBody>
      </p:sp>
      <p:graphicFrame>
        <p:nvGraphicFramePr>
          <p:cNvPr id="5" name="Content Placeholder 3"/>
          <p:cNvGraphicFramePr>
            <a:graphicFrameLocks/>
          </p:cNvGraphicFramePr>
          <p:nvPr/>
        </p:nvGraphicFramePr>
        <p:xfrm>
          <a:off x="1524000" y="1828800"/>
          <a:ext cx="9067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887200" cy="487362"/>
          </a:xfrm>
        </p:spPr>
        <p:txBody>
          <a:bodyPr>
            <a:noAutofit/>
          </a:bodyPr>
          <a:lstStyle/>
          <a:p>
            <a:r>
              <a:rPr lang="ro-RO" sz="2400" b="1" dirty="0" smtClean="0">
                <a:solidFill>
                  <a:schemeClr val="tx1"/>
                </a:solidFill>
              </a:rPr>
              <a:t>CENTRUL DE ANTREPRENORIAT PIATA CETATE</a:t>
            </a:r>
            <a:endParaRPr lang="en-US" sz="2400" b="1" dirty="0">
              <a:solidFill>
                <a:schemeClr val="tx1"/>
              </a:solidFill>
            </a:endParaRPr>
          </a:p>
        </p:txBody>
      </p:sp>
      <p:sp>
        <p:nvSpPr>
          <p:cNvPr id="3" name="Content Placeholder 2"/>
          <p:cNvSpPr>
            <a:spLocks noGrp="1"/>
          </p:cNvSpPr>
          <p:nvPr>
            <p:ph sz="quarter" idx="1"/>
          </p:nvPr>
        </p:nvSpPr>
        <p:spPr>
          <a:xfrm>
            <a:off x="609600" y="1600200"/>
            <a:ext cx="10769600" cy="4724400"/>
          </a:xfrm>
        </p:spPr>
        <p:txBody>
          <a:bodyPr>
            <a:normAutofit fontScale="62500" lnSpcReduction="20000"/>
          </a:bodyPr>
          <a:lstStyle/>
          <a:p>
            <a:pPr>
              <a:buNone/>
            </a:pPr>
            <a:r>
              <a:rPr lang="en-US" b="1" dirty="0" err="1" smtClean="0"/>
              <a:t>Obiectiv</a:t>
            </a:r>
            <a:r>
              <a:rPr lang="en-US" b="1" dirty="0" smtClean="0"/>
              <a:t> general:</a:t>
            </a:r>
            <a:endParaRPr lang="en-US" dirty="0" smtClean="0"/>
          </a:p>
          <a:p>
            <a:r>
              <a:rPr lang="ro-RO" dirty="0" smtClean="0"/>
              <a:t>Sprijinirea creșterii favorabile a ocupării forței de muncă în Oradea, Județul Bihor și Hajduboszormeny prin creșterea accesibilității adecvate a persoanelor la piața forței de muncă</a:t>
            </a:r>
            <a:endParaRPr lang="en-US" dirty="0" smtClean="0"/>
          </a:p>
          <a:p>
            <a:pPr>
              <a:buNone/>
            </a:pPr>
            <a:endParaRPr lang="en-US" dirty="0" smtClean="0"/>
          </a:p>
          <a:p>
            <a:pPr>
              <a:buNone/>
            </a:pPr>
            <a:r>
              <a:rPr lang="en-US" b="1" dirty="0" smtClean="0"/>
              <a:t>O</a:t>
            </a:r>
            <a:r>
              <a:rPr lang="ro-RO" b="1" dirty="0" smtClean="0"/>
              <a:t>b</a:t>
            </a:r>
            <a:r>
              <a:rPr lang="en-US" b="1" dirty="0" err="1" smtClean="0"/>
              <a:t>iective</a:t>
            </a:r>
            <a:r>
              <a:rPr lang="en-US" b="1" dirty="0" smtClean="0"/>
              <a:t> </a:t>
            </a:r>
            <a:r>
              <a:rPr lang="en-US" b="1" dirty="0" err="1" smtClean="0"/>
              <a:t>specifice</a:t>
            </a:r>
            <a:r>
              <a:rPr lang="en-US" b="1" dirty="0" smtClean="0"/>
              <a:t>:</a:t>
            </a:r>
            <a:endParaRPr lang="en-US" dirty="0" smtClean="0"/>
          </a:p>
          <a:p>
            <a:r>
              <a:rPr lang="ro-RO" dirty="0" smtClean="0"/>
              <a:t>Dezvoltarea infrastructurii antreprenoriale și a ocupării forței de muncă prin crearea Centrului de antreprenoriat din Oradea, Centrului mobil pentru sprijinirea producătorilor locali din județul Bihor și a Centrului pentru antreprenoriat incluziv în Hajduboszormeny</a:t>
            </a:r>
            <a:endParaRPr lang="en-US" dirty="0" smtClean="0"/>
          </a:p>
          <a:p>
            <a:r>
              <a:rPr lang="ro-RO" dirty="0" smtClean="0"/>
              <a:t>Dezvoltarea inițiativelor privind ocuparea forței de muncă și formarea profesională pe ambele părți ale frontierei, prin intensificarea oportunităților de angajare și a capacității de angajare.</a:t>
            </a:r>
          </a:p>
          <a:p>
            <a:endParaRPr lang="ro-RO" dirty="0" smtClean="0"/>
          </a:p>
          <a:p>
            <a:pPr>
              <a:buNone/>
            </a:pPr>
            <a:r>
              <a:rPr lang="hu-HU" b="1" dirty="0" smtClean="0"/>
              <a:t>Valoarea totala a proiectului:</a:t>
            </a:r>
            <a:endParaRPr lang="en-US" dirty="0" smtClean="0"/>
          </a:p>
          <a:p>
            <a:pPr>
              <a:buNone/>
            </a:pPr>
            <a:r>
              <a:rPr lang="hu-HU" dirty="0" smtClean="0"/>
              <a:t>7.526.798,22 Euro cu TVA</a:t>
            </a:r>
            <a:endParaRPr lang="en-US" dirty="0" smtClean="0"/>
          </a:p>
          <a:p>
            <a:pPr>
              <a:buNone/>
            </a:pPr>
            <a:r>
              <a:rPr lang="hu-HU" b="1" dirty="0" smtClean="0"/>
              <a:t>	</a:t>
            </a:r>
            <a:endParaRPr lang="en-US" dirty="0" smtClean="0"/>
          </a:p>
          <a:p>
            <a:pPr>
              <a:buNone/>
            </a:pPr>
            <a:r>
              <a:rPr lang="hu-HU" b="1" dirty="0" smtClean="0"/>
              <a:t>Valoarea totală a bugetului aferent Municipiului Oradea:</a:t>
            </a:r>
            <a:endParaRPr lang="ro-RO" b="1" dirty="0" smtClean="0"/>
          </a:p>
          <a:p>
            <a:pPr>
              <a:buNone/>
            </a:pPr>
            <a:r>
              <a:rPr lang="hu-HU" dirty="0" smtClean="0"/>
              <a:t>6.532.092,22 Euro cu TVA.</a:t>
            </a:r>
            <a:endParaRPr lang="en-US" dirty="0" smtClean="0"/>
          </a:p>
          <a:p>
            <a:pPr>
              <a:buNone/>
            </a:pPr>
            <a:endParaRPr lang="en-US" dirty="0" smtClean="0"/>
          </a:p>
          <a:p>
            <a:pPr lvl="0">
              <a:buNone/>
            </a:pPr>
            <a:r>
              <a:rPr lang="en-US" sz="2800" b="1" cap="small" dirty="0" err="1" smtClean="0">
                <a:solidFill>
                  <a:schemeClr val="tx1">
                    <a:lumMod val="95000"/>
                    <a:lumOff val="5000"/>
                  </a:schemeClr>
                </a:solidFill>
              </a:rPr>
              <a:t>Stadiu</a:t>
            </a:r>
            <a:r>
              <a:rPr lang="en-US" sz="2800" b="1" cap="small" dirty="0" smtClean="0">
                <a:solidFill>
                  <a:schemeClr val="tx1">
                    <a:lumMod val="95000"/>
                    <a:lumOff val="5000"/>
                  </a:schemeClr>
                </a:solidFill>
              </a:rPr>
              <a:t>: ETAPA PRECONTRACTUALA</a:t>
            </a:r>
            <a:endParaRPr lang="en-US" sz="3200" b="1" cap="small" dirty="0" smtClean="0">
              <a:solidFill>
                <a:schemeClr val="tx1">
                  <a:lumMod val="95000"/>
                  <a:lumOff val="5000"/>
                </a:schemeClr>
              </a:solidFill>
            </a:endParaRPr>
          </a:p>
          <a:p>
            <a:pPr>
              <a:buNone/>
            </a:pPr>
            <a:endParaRPr lang="ro-RO" dirty="0" smtClean="0"/>
          </a:p>
          <a:p>
            <a:endParaRPr lang="ro-RO"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2"/>
          </p:nvPr>
        </p:nvGraphicFramePr>
        <p:xfrm>
          <a:off x="228600" y="1371600"/>
          <a:ext cx="11734800" cy="5333999"/>
        </p:xfrm>
        <a:graphic>
          <a:graphicData uri="http://schemas.openxmlformats.org/drawingml/2006/table">
            <a:tbl>
              <a:tblPr/>
              <a:tblGrid>
                <a:gridCol w="869243"/>
                <a:gridCol w="6515396"/>
                <a:gridCol w="2003674"/>
                <a:gridCol w="2346487"/>
              </a:tblGrid>
              <a:tr h="663023">
                <a:tc>
                  <a:txBody>
                    <a:bodyPr/>
                    <a:lstStyle/>
                    <a:p>
                      <a:pPr>
                        <a:spcAft>
                          <a:spcPts val="0"/>
                        </a:spcAft>
                      </a:pPr>
                      <a:r>
                        <a:rPr lang="ro-RO" sz="1800" b="1" dirty="0">
                          <a:solidFill>
                            <a:schemeClr val="bg1"/>
                          </a:solidFill>
                          <a:latin typeface="Arial"/>
                          <a:ea typeface="Times New Roman"/>
                          <a:cs typeface="Times New Roman"/>
                        </a:rPr>
                        <a:t>Nr. crt.</a:t>
                      </a:r>
                      <a:endParaRPr lang="en-US" sz="1800" dirty="0">
                        <a:solidFill>
                          <a:schemeClr val="bg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spcAft>
                          <a:spcPts val="0"/>
                        </a:spcAft>
                      </a:pPr>
                      <a:r>
                        <a:rPr lang="ro-RO" sz="1800" b="1" dirty="0">
                          <a:solidFill>
                            <a:schemeClr val="bg1"/>
                          </a:solidFill>
                          <a:latin typeface="Arial"/>
                          <a:ea typeface="Times New Roman"/>
                          <a:cs typeface="Times New Roman"/>
                        </a:rPr>
                        <a:t>Proiecte finalizate in 2017</a:t>
                      </a:r>
                      <a:endParaRPr lang="en-US" sz="1800" dirty="0">
                        <a:solidFill>
                          <a:schemeClr val="bg1"/>
                        </a:solidFill>
                        <a:latin typeface="Times New Roman"/>
                        <a:ea typeface="Times New Roman"/>
                        <a:cs typeface="Times New Roman"/>
                      </a:endParaRPr>
                    </a:p>
                  </a:txBody>
                  <a:tcPr marL="54682" marR="546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spcAft>
                          <a:spcPts val="0"/>
                        </a:spcAft>
                      </a:pPr>
                      <a:r>
                        <a:rPr lang="ro-RO" sz="1800" b="1" dirty="0">
                          <a:solidFill>
                            <a:schemeClr val="bg1"/>
                          </a:solidFill>
                          <a:latin typeface="Arial"/>
                          <a:ea typeface="Times New Roman"/>
                          <a:cs typeface="Times New Roman"/>
                        </a:rPr>
                        <a:t>Sursa de finanțare</a:t>
                      </a:r>
                      <a:endParaRPr lang="en-US" sz="1800" dirty="0">
                        <a:solidFill>
                          <a:schemeClr val="bg1"/>
                        </a:solidFill>
                        <a:latin typeface="Times New Roman"/>
                        <a:ea typeface="Times New Roman"/>
                        <a:cs typeface="Times New Roman"/>
                      </a:endParaRPr>
                    </a:p>
                  </a:txBody>
                  <a:tcPr marL="54682" marR="546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spcAft>
                          <a:spcPts val="0"/>
                        </a:spcAft>
                      </a:pPr>
                      <a:r>
                        <a:rPr lang="ro-RO" sz="1800" b="1" dirty="0">
                          <a:solidFill>
                            <a:schemeClr val="bg1"/>
                          </a:solidFill>
                          <a:latin typeface="Arial"/>
                          <a:ea typeface="Times New Roman"/>
                          <a:cs typeface="Times New Roman"/>
                        </a:rPr>
                        <a:t>Valoare totala (lei)</a:t>
                      </a:r>
                      <a:endParaRPr lang="en-US" sz="1800" dirty="0">
                        <a:solidFill>
                          <a:schemeClr val="bg1"/>
                        </a:solidFill>
                        <a:latin typeface="Times New Roman"/>
                        <a:ea typeface="Times New Roman"/>
                        <a:cs typeface="Times New Roman"/>
                      </a:endParaRPr>
                    </a:p>
                  </a:txBody>
                  <a:tcPr marL="54682" marR="54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r>
              <a:tr h="1547055">
                <a:tc>
                  <a:txBody>
                    <a:bodyPr/>
                    <a:lstStyle/>
                    <a:p>
                      <a:pPr algn="r">
                        <a:spcAft>
                          <a:spcPts val="0"/>
                        </a:spcAft>
                      </a:pPr>
                      <a:r>
                        <a:rPr lang="ro-RO" sz="1800" b="1" dirty="0">
                          <a:solidFill>
                            <a:schemeClr val="bg1"/>
                          </a:solidFill>
                          <a:latin typeface="Arial"/>
                          <a:ea typeface="Times New Roman"/>
                          <a:cs typeface="Times New Roman"/>
                        </a:rPr>
                        <a:t>1</a:t>
                      </a:r>
                      <a:endParaRPr lang="en-US" sz="1800" dirty="0">
                        <a:solidFill>
                          <a:schemeClr val="bg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just">
                        <a:spcAft>
                          <a:spcPts val="0"/>
                        </a:spcAft>
                      </a:pPr>
                      <a:r>
                        <a:rPr lang="ro-RO" sz="1800" dirty="0">
                          <a:solidFill>
                            <a:schemeClr val="tx1"/>
                          </a:solidFill>
                          <a:latin typeface="Arial"/>
                          <a:ea typeface="Times New Roman"/>
                          <a:cs typeface="Times New Roman"/>
                        </a:rPr>
                        <a:t>Reabilitarea sistemului de termoficare urbană la nivelul Municipiului Oradea pentru perioada 2009 - 2028 în scopul conformării la legislația de mediu și creșterii eficienței energetice - Etapa II</a:t>
                      </a:r>
                      <a:endParaRPr lang="en-US" sz="1800" dirty="0">
                        <a:solidFill>
                          <a:schemeClr val="tx1"/>
                        </a:solidFill>
                        <a:latin typeface="Times New Roman"/>
                        <a:ea typeface="Times New Roman"/>
                        <a:cs typeface="Times New Roman"/>
                      </a:endParaRPr>
                    </a:p>
                  </a:txBody>
                  <a:tcPr marL="54682" marR="54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spcAft>
                          <a:spcPts val="0"/>
                        </a:spcAft>
                      </a:pPr>
                      <a:r>
                        <a:rPr lang="ro-RO" sz="1800">
                          <a:solidFill>
                            <a:schemeClr val="tx1"/>
                          </a:solidFill>
                          <a:latin typeface="Arial"/>
                          <a:ea typeface="Times New Roman"/>
                          <a:cs typeface="Times New Roman"/>
                        </a:rPr>
                        <a:t>Programul Operational Infrastructura Mare</a:t>
                      </a:r>
                      <a:endParaRPr lang="en-US" sz="1800" dirty="0">
                        <a:solidFill>
                          <a:schemeClr val="tx1"/>
                        </a:solidFill>
                        <a:latin typeface="Times New Roman"/>
                        <a:ea typeface="Times New Roman"/>
                        <a:cs typeface="Times New Roman"/>
                      </a:endParaRPr>
                    </a:p>
                    <a:p>
                      <a:pPr algn="ctr">
                        <a:spcAft>
                          <a:spcPts val="0"/>
                        </a:spcAft>
                      </a:pPr>
                      <a:r>
                        <a:rPr lang="ro-RO" sz="1800">
                          <a:solidFill>
                            <a:schemeClr val="tx1"/>
                          </a:solidFill>
                          <a:latin typeface="Arial"/>
                          <a:ea typeface="Times New Roman"/>
                          <a:cs typeface="Times New Roman"/>
                        </a:rPr>
                        <a:t>2014-2020</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spcAft>
                          <a:spcPts val="0"/>
                        </a:spcAft>
                      </a:pPr>
                      <a:r>
                        <a:rPr lang="ro-RO" sz="1800">
                          <a:solidFill>
                            <a:schemeClr val="tx1"/>
                          </a:solidFill>
                          <a:latin typeface="Arial"/>
                          <a:ea typeface="Times New Roman"/>
                          <a:cs typeface="Times New Roman"/>
                        </a:rPr>
                        <a:t>118.835.009,31</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r>
              <a:tr h="1237645">
                <a:tc>
                  <a:txBody>
                    <a:bodyPr/>
                    <a:lstStyle/>
                    <a:p>
                      <a:pPr algn="r">
                        <a:spcAft>
                          <a:spcPts val="0"/>
                        </a:spcAft>
                      </a:pPr>
                      <a:r>
                        <a:rPr lang="ro-RO" sz="1800" b="1" dirty="0">
                          <a:solidFill>
                            <a:schemeClr val="bg1"/>
                          </a:solidFill>
                          <a:latin typeface="Arial"/>
                          <a:ea typeface="Times New Roman"/>
                          <a:cs typeface="Times New Roman"/>
                        </a:rPr>
                        <a:t>2</a:t>
                      </a:r>
                      <a:endParaRPr lang="en-US" sz="1800" dirty="0">
                        <a:solidFill>
                          <a:schemeClr val="bg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19050" algn="just">
                        <a:spcAft>
                          <a:spcPts val="0"/>
                        </a:spcAft>
                      </a:pPr>
                      <a:r>
                        <a:rPr lang="ro-RO" sz="1800" dirty="0">
                          <a:solidFill>
                            <a:schemeClr val="tx1"/>
                          </a:solidFill>
                          <a:latin typeface="Arial"/>
                          <a:ea typeface="Times New Roman"/>
                          <a:cs typeface="Times New Roman"/>
                        </a:rPr>
                        <a:t>Termoficare 2006-2020 căldură și confort - Montaj sistem SCADA pentru monitorizarea si automatizarea punctelor termice</a:t>
                      </a:r>
                      <a:endParaRPr lang="en-US" sz="1800" dirty="0">
                        <a:solidFill>
                          <a:schemeClr val="tx1"/>
                        </a:solidFill>
                        <a:latin typeface="Times New Roman"/>
                        <a:ea typeface="Times New Roman"/>
                        <a:cs typeface="Times New Roman"/>
                      </a:endParaRPr>
                    </a:p>
                  </a:txBody>
                  <a:tcPr marL="54682" marR="54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spcAft>
                          <a:spcPts val="0"/>
                        </a:spcAft>
                      </a:pPr>
                      <a:r>
                        <a:rPr lang="ro-RO" sz="1800" dirty="0">
                          <a:solidFill>
                            <a:schemeClr val="tx1"/>
                          </a:solidFill>
                          <a:latin typeface="Arial"/>
                          <a:ea typeface="Times New Roman"/>
                          <a:cs typeface="Times New Roman"/>
                        </a:rPr>
                        <a:t>MDRAPFE</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spcAft>
                          <a:spcPts val="0"/>
                        </a:spcAft>
                      </a:pPr>
                      <a:r>
                        <a:rPr lang="ro-RO" sz="1800">
                          <a:solidFill>
                            <a:schemeClr val="tx1"/>
                          </a:solidFill>
                          <a:latin typeface="Arial"/>
                          <a:ea typeface="Times New Roman"/>
                          <a:cs typeface="Times New Roman"/>
                        </a:rPr>
                        <a:t>681,870.00</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r>
              <a:tr h="1547055">
                <a:tc>
                  <a:txBody>
                    <a:bodyPr/>
                    <a:lstStyle/>
                    <a:p>
                      <a:pPr algn="r">
                        <a:spcAft>
                          <a:spcPts val="0"/>
                        </a:spcAft>
                      </a:pPr>
                      <a:r>
                        <a:rPr lang="ro-RO" sz="1800" b="1" dirty="0">
                          <a:solidFill>
                            <a:schemeClr val="bg1"/>
                          </a:solidFill>
                          <a:latin typeface="Arial"/>
                          <a:ea typeface="Times New Roman"/>
                          <a:cs typeface="Times New Roman"/>
                        </a:rPr>
                        <a:t>3</a:t>
                      </a:r>
                      <a:endParaRPr lang="en-US" sz="1800" dirty="0">
                        <a:solidFill>
                          <a:schemeClr val="bg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19050" algn="just">
                        <a:spcAft>
                          <a:spcPts val="0"/>
                        </a:spcAft>
                      </a:pPr>
                      <a:r>
                        <a:rPr lang="ro-RO" sz="1800" dirty="0">
                          <a:solidFill>
                            <a:schemeClr val="tx1"/>
                          </a:solidFill>
                          <a:latin typeface="Arial"/>
                          <a:ea typeface="Times New Roman"/>
                          <a:cs typeface="Times New Roman"/>
                        </a:rPr>
                        <a:t>Decongestionarea traficului si imbunatatirea mobilitatii populatiei pe coridorul transfrontalier de legatura Oradea - Bihorkeresztes </a:t>
                      </a:r>
                      <a:endParaRPr lang="en-US" sz="1800" dirty="0">
                        <a:solidFill>
                          <a:schemeClr val="tx1"/>
                        </a:solidFill>
                        <a:latin typeface="Times New Roman"/>
                        <a:ea typeface="Times New Roman"/>
                        <a:cs typeface="Times New Roman"/>
                      </a:endParaRPr>
                    </a:p>
                  </a:txBody>
                  <a:tcPr marL="54682" marR="54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spcAft>
                          <a:spcPts val="0"/>
                        </a:spcAft>
                      </a:pPr>
                      <a:r>
                        <a:rPr lang="ro-RO" sz="1800" dirty="0">
                          <a:solidFill>
                            <a:schemeClr val="tx1"/>
                          </a:solidFill>
                          <a:latin typeface="Arial"/>
                          <a:ea typeface="Times New Roman"/>
                          <a:cs typeface="Times New Roman"/>
                        </a:rPr>
                        <a:t>Programul de cooperare transfrontaliera</a:t>
                      </a:r>
                      <a:endParaRPr lang="en-US" sz="1800" dirty="0">
                        <a:solidFill>
                          <a:schemeClr val="tx1"/>
                        </a:solidFill>
                        <a:latin typeface="Times New Roman"/>
                        <a:ea typeface="Times New Roman"/>
                        <a:cs typeface="Times New Roman"/>
                      </a:endParaRPr>
                    </a:p>
                    <a:p>
                      <a:pPr algn="ctr">
                        <a:spcAft>
                          <a:spcPts val="0"/>
                        </a:spcAft>
                      </a:pPr>
                      <a:r>
                        <a:rPr lang="ro-RO" sz="1800" dirty="0">
                          <a:solidFill>
                            <a:schemeClr val="tx1"/>
                          </a:solidFill>
                          <a:latin typeface="Arial"/>
                          <a:ea typeface="Times New Roman"/>
                          <a:cs typeface="Times New Roman"/>
                        </a:rPr>
                        <a:t>HU-RO</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spcAft>
                          <a:spcPts val="0"/>
                        </a:spcAft>
                      </a:pPr>
                      <a:r>
                        <a:rPr lang="ro-RO" sz="1800" dirty="0">
                          <a:solidFill>
                            <a:schemeClr val="tx1"/>
                          </a:solidFill>
                          <a:latin typeface="Arial"/>
                          <a:ea typeface="Times New Roman"/>
                          <a:cs typeface="Times New Roman"/>
                        </a:rPr>
                        <a:t>69,406,826.99</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r>
              <a:tr h="339221">
                <a:tc gridSpan="3">
                  <a:txBody>
                    <a:bodyPr/>
                    <a:lstStyle/>
                    <a:p>
                      <a:pPr algn="ctr">
                        <a:spcAft>
                          <a:spcPts val="0"/>
                        </a:spcAft>
                      </a:pPr>
                      <a:r>
                        <a:rPr lang="ro-RO" sz="1800" b="1" dirty="0">
                          <a:solidFill>
                            <a:schemeClr val="tx1"/>
                          </a:solidFill>
                          <a:latin typeface="Arial"/>
                          <a:ea typeface="Times New Roman"/>
                          <a:cs typeface="Times New Roman"/>
                        </a:rPr>
                        <a:t>Total</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a:txBody>
                    <a:bodyPr/>
                    <a:lstStyle/>
                    <a:p>
                      <a:pPr algn="r">
                        <a:spcAft>
                          <a:spcPts val="0"/>
                        </a:spcAft>
                      </a:pPr>
                      <a:r>
                        <a:rPr lang="ro-RO" sz="1800" b="1" dirty="0" smtClean="0">
                          <a:solidFill>
                            <a:schemeClr val="tx1"/>
                          </a:solidFill>
                          <a:latin typeface="Arial"/>
                          <a:ea typeface="Times New Roman"/>
                          <a:cs typeface="Times New Roman"/>
                        </a:rPr>
                        <a:t>188,923,706.30</a:t>
                      </a:r>
                      <a:r>
                        <a:rPr lang="en-US" sz="1800" b="1" dirty="0" smtClean="0">
                          <a:solidFill>
                            <a:schemeClr val="tx1"/>
                          </a:solidFill>
                          <a:latin typeface="Arial"/>
                          <a:ea typeface="Times New Roman"/>
                          <a:cs typeface="Times New Roman"/>
                        </a:rPr>
                        <a:t> lei</a:t>
                      </a:r>
                      <a:endParaRPr lang="en-US" sz="1800" dirty="0">
                        <a:solidFill>
                          <a:schemeClr val="tx1"/>
                        </a:solidFill>
                        <a:latin typeface="Times New Roman"/>
                        <a:ea typeface="Times New Roman"/>
                        <a:cs typeface="Times New Roman"/>
                      </a:endParaRPr>
                    </a:p>
                  </a:txBody>
                  <a:tcPr marL="54682" marR="54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BD0"/>
                    </a:solidFill>
                  </a:tcPr>
                </a:tc>
              </a:tr>
            </a:tbl>
          </a:graphicData>
        </a:graphic>
      </p:graphicFrame>
      <p:sp>
        <p:nvSpPr>
          <p:cNvPr id="2" name="Title 1"/>
          <p:cNvSpPr>
            <a:spLocks noGrp="1"/>
          </p:cNvSpPr>
          <p:nvPr>
            <p:ph type="title"/>
          </p:nvPr>
        </p:nvSpPr>
        <p:spPr>
          <a:xfrm>
            <a:off x="838200" y="365126"/>
            <a:ext cx="10515600" cy="701674"/>
          </a:xfrm>
        </p:spPr>
        <p:txBody>
          <a:bodyPr>
            <a:normAutofit/>
          </a:bodyPr>
          <a:lstStyle/>
          <a:p>
            <a:r>
              <a:rPr lang="en-US" b="1" dirty="0" smtClean="0">
                <a:solidFill>
                  <a:schemeClr val="tx1"/>
                </a:solidFill>
              </a:rPr>
              <a:t>PROIECTE FINALIZATE IN 2019</a:t>
            </a:r>
            <a:endParaRPr lang="en-US" b="1" dirty="0">
              <a:solidFill>
                <a:schemeClr val="tx1"/>
              </a:solidFill>
            </a:endParaRPr>
          </a:p>
        </p:txBody>
      </p:sp>
    </p:spTree>
    <p:extLst>
      <p:ext uri="{BB962C8B-B14F-4D97-AF65-F5344CB8AC3E}">
        <p14:creationId xmlns="" xmlns:p14="http://schemas.microsoft.com/office/powerpoint/2010/main" val="3387061768"/>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9956800" cy="792162"/>
          </a:xfrm>
        </p:spPr>
        <p:txBody>
          <a:bodyPr>
            <a:normAutofit fontScale="90000"/>
          </a:bodyPr>
          <a:lstStyle/>
          <a:p>
            <a:r>
              <a:rPr lang="ro-RO" sz="3200" b="1" dirty="0" smtClean="0">
                <a:solidFill>
                  <a:schemeClr val="tx1"/>
                </a:solidFill>
              </a:rPr>
              <a:t>CENTRUL DE ANTREPRENORIAT PIATA CETATE</a:t>
            </a:r>
            <a:endParaRPr lang="en-US" dirty="0"/>
          </a:p>
        </p:txBody>
      </p:sp>
      <p:pic>
        <p:nvPicPr>
          <p:cNvPr id="87042" name="Picture 2" descr="http://www.ebihoreanul.ro/modules/news/files/proiect-piata-cetate_5.jpg"/>
          <p:cNvPicPr>
            <a:picLocks noChangeAspect="1" noChangeArrowheads="1"/>
          </p:cNvPicPr>
          <p:nvPr/>
        </p:nvPicPr>
        <p:blipFill>
          <a:blip r:embed="rId2"/>
          <a:srcRect/>
          <a:stretch>
            <a:fillRect/>
          </a:stretch>
        </p:blipFill>
        <p:spPr bwMode="auto">
          <a:xfrm>
            <a:off x="838200" y="1447800"/>
            <a:ext cx="10160000" cy="5076826"/>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b="1" dirty="0" smtClean="0">
                <a:solidFill>
                  <a:schemeClr val="tx1"/>
                </a:solidFill>
              </a:rPr>
              <a:t>INCUBATORUL DE AFACERI - CRESC ORADEA MARE</a:t>
            </a:r>
            <a:endParaRPr lang="en-US" b="1" dirty="0">
              <a:solidFill>
                <a:schemeClr val="tx1"/>
              </a:solidFill>
            </a:endParaRPr>
          </a:p>
        </p:txBody>
      </p:sp>
      <p:sp>
        <p:nvSpPr>
          <p:cNvPr id="3" name="Content Placeholder 2"/>
          <p:cNvSpPr>
            <a:spLocks noGrp="1"/>
          </p:cNvSpPr>
          <p:nvPr>
            <p:ph sz="quarter" idx="1"/>
          </p:nvPr>
        </p:nvSpPr>
        <p:spPr>
          <a:xfrm>
            <a:off x="381000" y="1828800"/>
            <a:ext cx="4931664" cy="3197352"/>
          </a:xfrm>
        </p:spPr>
        <p:txBody>
          <a:bodyPr>
            <a:normAutofit fontScale="77500" lnSpcReduction="20000"/>
          </a:bodyPr>
          <a:lstStyle/>
          <a:p>
            <a:pPr lvl="0"/>
            <a:r>
              <a:rPr lang="ro-RO" dirty="0" smtClean="0"/>
              <a:t>Promovarea unui climat antreprenorial și crearea de sinergii la nivel local, regional și național</a:t>
            </a:r>
            <a:endParaRPr lang="en-US" dirty="0" smtClean="0"/>
          </a:p>
          <a:p>
            <a:pPr lvl="0"/>
            <a:r>
              <a:rPr lang="ro-RO" dirty="0" smtClean="0"/>
              <a:t>Comercializarea tehnologiei</a:t>
            </a:r>
            <a:endParaRPr lang="en-US" dirty="0" smtClean="0"/>
          </a:p>
          <a:p>
            <a:pPr lvl="0"/>
            <a:r>
              <a:rPr lang="ro-RO" dirty="0" smtClean="0"/>
              <a:t>Dezvoltarea firmelor în comunitate</a:t>
            </a:r>
            <a:endParaRPr lang="en-US" dirty="0" smtClean="0"/>
          </a:p>
          <a:p>
            <a:pPr lvl="0"/>
            <a:r>
              <a:rPr lang="ro-RO" dirty="0" smtClean="0"/>
              <a:t>Crearea de noi locuri de muncăși dezvoltarea nivelului de calificare tehnică al actualilor angajați si dezvoltarea competențelor de inovare</a:t>
            </a:r>
            <a:endParaRPr lang="en-US" dirty="0" smtClean="0"/>
          </a:p>
          <a:p>
            <a:pPr lvl="0"/>
            <a:r>
              <a:rPr lang="ro-RO" dirty="0" smtClean="0"/>
              <a:t>Sprijinirea inovării </a:t>
            </a:r>
            <a:endParaRPr lang="en-US" dirty="0" smtClean="0"/>
          </a:p>
        </p:txBody>
      </p:sp>
      <p:pic>
        <p:nvPicPr>
          <p:cNvPr id="13314" name="Picture 2" descr="Imagini pentru incubatorul de afaceri oradea"/>
          <p:cNvPicPr>
            <a:picLocks noChangeAspect="1" noChangeArrowheads="1"/>
          </p:cNvPicPr>
          <p:nvPr/>
        </p:nvPicPr>
        <p:blipFill>
          <a:blip r:embed="rId2"/>
          <a:srcRect/>
          <a:stretch>
            <a:fillRect/>
          </a:stretch>
        </p:blipFill>
        <p:spPr bwMode="auto">
          <a:xfrm>
            <a:off x="5486400" y="1600200"/>
            <a:ext cx="6424076" cy="3505200"/>
          </a:xfrm>
          <a:prstGeom prst="rect">
            <a:avLst/>
          </a:prstGeom>
          <a:noFill/>
        </p:spPr>
      </p:pic>
      <p:sp>
        <p:nvSpPr>
          <p:cNvPr id="5" name="Rectangle 4"/>
          <p:cNvSpPr/>
          <p:nvPr/>
        </p:nvSpPr>
        <p:spPr>
          <a:xfrm>
            <a:off x="457200" y="5410200"/>
            <a:ext cx="64008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ETAPA PRECONTRACTUALA</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a:t>
            </a:r>
            <a:r>
              <a:rPr lang="en-US" sz="2000" b="1" dirty="0" smtClean="0"/>
              <a:t>3.600.688,68</a:t>
            </a:r>
            <a:r>
              <a:rPr lang="en-US" sz="2000" b="1" cap="small" dirty="0" smtClean="0">
                <a:solidFill>
                  <a:schemeClr val="tx1">
                    <a:lumMod val="95000"/>
                    <a:lumOff val="5000"/>
                  </a:schemeClr>
                </a:solidFill>
              </a:rPr>
              <a:t> euro</a:t>
            </a:r>
            <a:endParaRPr lang="en-US" sz="2000" b="1" cap="small" dirty="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914400"/>
          </a:xfrm>
        </p:spPr>
        <p:txBody>
          <a:bodyPr>
            <a:noAutofit/>
          </a:bodyPr>
          <a:lstStyle/>
          <a:p>
            <a:r>
              <a:rPr lang="vi-VN" sz="3000" b="1" dirty="0" smtClean="0">
                <a:solidFill>
                  <a:schemeClr val="tx1"/>
                </a:solidFill>
              </a:rPr>
              <a:t>CENTRU</a:t>
            </a:r>
            <a:r>
              <a:rPr lang="en-US" sz="3000" b="1" dirty="0" smtClean="0">
                <a:solidFill>
                  <a:schemeClr val="tx1"/>
                </a:solidFill>
              </a:rPr>
              <a:t>L</a:t>
            </a:r>
            <a:r>
              <a:rPr lang="vi-VN" sz="3000" b="1" dirty="0" smtClean="0">
                <a:solidFill>
                  <a:schemeClr val="tx1"/>
                </a:solidFill>
              </a:rPr>
              <a:t> INTERMODAL ÎN ZONA GĂRII C.F.R DIN EPISCOPIA BIHOR</a:t>
            </a:r>
            <a:endParaRPr lang="en-US" sz="3000" b="1" dirty="0" smtClean="0">
              <a:solidFill>
                <a:schemeClr val="tx1"/>
              </a:solidFill>
            </a:endParaRPr>
          </a:p>
        </p:txBody>
      </p:sp>
      <p:sp>
        <p:nvSpPr>
          <p:cNvPr id="3" name="Content Placeholder 2"/>
          <p:cNvSpPr>
            <a:spLocks noGrp="1"/>
          </p:cNvSpPr>
          <p:nvPr>
            <p:ph sz="quarter" idx="1"/>
          </p:nvPr>
        </p:nvSpPr>
        <p:spPr>
          <a:xfrm>
            <a:off x="402336" y="1527048"/>
            <a:ext cx="5769864" cy="3654552"/>
          </a:xfrm>
        </p:spPr>
        <p:txBody>
          <a:bodyPr>
            <a:normAutofit fontScale="85000" lnSpcReduction="10000"/>
          </a:bodyPr>
          <a:lstStyle/>
          <a:p>
            <a:r>
              <a:rPr lang="en-US" dirty="0" err="1" smtClean="0"/>
              <a:t>Acest</a:t>
            </a:r>
            <a:r>
              <a:rPr lang="en-US" dirty="0" smtClean="0"/>
              <a:t> </a:t>
            </a:r>
            <a:r>
              <a:rPr lang="en-US" dirty="0" err="1" smtClean="0"/>
              <a:t>centru</a:t>
            </a:r>
            <a:r>
              <a:rPr lang="en-US" dirty="0" smtClean="0"/>
              <a:t> intermodal </a:t>
            </a:r>
            <a:r>
              <a:rPr lang="en-US" dirty="0" err="1" smtClean="0"/>
              <a:t>va</a:t>
            </a:r>
            <a:r>
              <a:rPr lang="en-US" dirty="0" smtClean="0"/>
              <a:t> </a:t>
            </a:r>
            <a:r>
              <a:rPr lang="en-US" dirty="0" err="1" smtClean="0"/>
              <a:t>oferi</a:t>
            </a:r>
            <a:r>
              <a:rPr lang="en-US" dirty="0" smtClean="0"/>
              <a:t> </a:t>
            </a:r>
            <a:r>
              <a:rPr lang="vi-VN" dirty="0" smtClean="0"/>
              <a:t>posibilitatea </a:t>
            </a:r>
            <a:r>
              <a:rPr lang="en-US" dirty="0" err="1" smtClean="0"/>
              <a:t>autovehiculelor</a:t>
            </a:r>
            <a:r>
              <a:rPr lang="en-US" dirty="0" smtClean="0"/>
              <a:t> de transport </a:t>
            </a:r>
            <a:r>
              <a:rPr lang="en-US" dirty="0" err="1" smtClean="0"/>
              <a:t>marfa</a:t>
            </a:r>
            <a:r>
              <a:rPr lang="en-US" dirty="0" smtClean="0"/>
              <a:t> care </a:t>
            </a:r>
            <a:r>
              <a:rPr lang="en-US" dirty="0" err="1" smtClean="0"/>
              <a:t>aduc</a:t>
            </a:r>
            <a:r>
              <a:rPr lang="en-US" dirty="0" smtClean="0"/>
              <a:t> </a:t>
            </a:r>
            <a:r>
              <a:rPr lang="en-US" dirty="0" err="1" smtClean="0"/>
              <a:t>containerele</a:t>
            </a:r>
            <a:r>
              <a:rPr lang="en-US" dirty="0" smtClean="0"/>
              <a:t> cu </a:t>
            </a:r>
            <a:r>
              <a:rPr lang="en-US" dirty="0" err="1" smtClean="0"/>
              <a:t>marfuri</a:t>
            </a:r>
            <a:r>
              <a:rPr lang="en-US" dirty="0" smtClean="0"/>
              <a:t> </a:t>
            </a:r>
            <a:r>
              <a:rPr lang="en-US" dirty="0" err="1" smtClean="0"/>
              <a:t>sa</a:t>
            </a:r>
            <a:r>
              <a:rPr lang="en-US" dirty="0" smtClean="0"/>
              <a:t> le </a:t>
            </a:r>
            <a:r>
              <a:rPr lang="en-US" dirty="0" err="1" smtClean="0"/>
              <a:t>transporte</a:t>
            </a:r>
            <a:r>
              <a:rPr lang="en-US" dirty="0" smtClean="0"/>
              <a:t> </a:t>
            </a:r>
            <a:r>
              <a:rPr lang="en-US" dirty="0" err="1" smtClean="0"/>
              <a:t>pana</a:t>
            </a:r>
            <a:r>
              <a:rPr lang="en-US" dirty="0" smtClean="0"/>
              <a:t> in </a:t>
            </a:r>
            <a:r>
              <a:rPr lang="en-US" dirty="0" err="1" smtClean="0"/>
              <a:t>zona</a:t>
            </a:r>
            <a:r>
              <a:rPr lang="en-US" dirty="0" smtClean="0"/>
              <a:t> in care </a:t>
            </a:r>
            <a:r>
              <a:rPr lang="en-US" dirty="0" err="1" smtClean="0"/>
              <a:t>va</a:t>
            </a:r>
            <a:r>
              <a:rPr lang="en-US" dirty="0" smtClean="0"/>
              <a:t> </a:t>
            </a:r>
            <a:r>
              <a:rPr lang="en-US" dirty="0" err="1" smtClean="0"/>
              <a:t>fi</a:t>
            </a:r>
            <a:r>
              <a:rPr lang="en-US" dirty="0" smtClean="0"/>
              <a:t> </a:t>
            </a:r>
            <a:r>
              <a:rPr lang="en-US" dirty="0" err="1" smtClean="0"/>
              <a:t>terminalul</a:t>
            </a:r>
            <a:r>
              <a:rPr lang="en-US" dirty="0" smtClean="0"/>
              <a:t>, </a:t>
            </a:r>
            <a:r>
              <a:rPr lang="en-US" dirty="0" err="1" smtClean="0"/>
              <a:t>dupa</a:t>
            </a:r>
            <a:r>
              <a:rPr lang="en-US" dirty="0" smtClean="0"/>
              <a:t> care o </a:t>
            </a:r>
            <a:r>
              <a:rPr lang="en-US" dirty="0" err="1" smtClean="0"/>
              <a:t>macara</a:t>
            </a:r>
            <a:r>
              <a:rPr lang="en-US" dirty="0" smtClean="0"/>
              <a:t> </a:t>
            </a:r>
            <a:r>
              <a:rPr lang="en-US" dirty="0" err="1" smtClean="0"/>
              <a:t>speciala</a:t>
            </a:r>
            <a:r>
              <a:rPr lang="en-US" dirty="0" smtClean="0"/>
              <a:t> </a:t>
            </a:r>
            <a:r>
              <a:rPr lang="en-US" dirty="0" err="1" smtClean="0"/>
              <a:t>va</a:t>
            </a:r>
            <a:r>
              <a:rPr lang="en-US" dirty="0" smtClean="0"/>
              <a:t> </a:t>
            </a:r>
            <a:r>
              <a:rPr lang="en-US" dirty="0" err="1" smtClean="0"/>
              <a:t>lua</a:t>
            </a:r>
            <a:r>
              <a:rPr lang="en-US" dirty="0" smtClean="0"/>
              <a:t> </a:t>
            </a:r>
            <a:r>
              <a:rPr lang="en-US" dirty="0" err="1" smtClean="0"/>
              <a:t>aceste</a:t>
            </a:r>
            <a:r>
              <a:rPr lang="en-US" dirty="0" smtClean="0"/>
              <a:t> </a:t>
            </a:r>
            <a:r>
              <a:rPr lang="en-US" dirty="0" err="1" smtClean="0"/>
              <a:t>containere</a:t>
            </a:r>
            <a:r>
              <a:rPr lang="en-US" dirty="0" smtClean="0"/>
              <a:t> </a:t>
            </a:r>
            <a:r>
              <a:rPr lang="en-US" dirty="0" err="1" smtClean="0"/>
              <a:t>si</a:t>
            </a:r>
            <a:r>
              <a:rPr lang="en-US" dirty="0" smtClean="0"/>
              <a:t> le </a:t>
            </a:r>
            <a:r>
              <a:rPr lang="en-US" dirty="0" err="1" smtClean="0"/>
              <a:t>va</a:t>
            </a:r>
            <a:r>
              <a:rPr lang="en-US" dirty="0" smtClean="0"/>
              <a:t> </a:t>
            </a:r>
            <a:r>
              <a:rPr lang="en-US" dirty="0" err="1" smtClean="0"/>
              <a:t>transborda</a:t>
            </a:r>
            <a:r>
              <a:rPr lang="en-US" dirty="0" smtClean="0"/>
              <a:t> in </a:t>
            </a:r>
            <a:r>
              <a:rPr lang="en-US" dirty="0" err="1" smtClean="0"/>
              <a:t>garnitura</a:t>
            </a:r>
            <a:r>
              <a:rPr lang="en-US" dirty="0" smtClean="0"/>
              <a:t> de </a:t>
            </a:r>
            <a:r>
              <a:rPr lang="en-US" dirty="0" err="1" smtClean="0"/>
              <a:t>tren</a:t>
            </a:r>
            <a:r>
              <a:rPr lang="en-US" dirty="0" smtClean="0"/>
              <a:t>, </a:t>
            </a:r>
            <a:r>
              <a:rPr lang="en-US" dirty="0" err="1" smtClean="0"/>
              <a:t>urmand</a:t>
            </a:r>
            <a:r>
              <a:rPr lang="en-US" dirty="0" smtClean="0"/>
              <a:t> ca </a:t>
            </a:r>
            <a:r>
              <a:rPr lang="en-US" dirty="0" err="1" smtClean="0"/>
              <a:t>dupa</a:t>
            </a:r>
            <a:r>
              <a:rPr lang="en-US" dirty="0" smtClean="0"/>
              <a:t> </a:t>
            </a:r>
            <a:r>
              <a:rPr lang="en-US" dirty="0" err="1" smtClean="0"/>
              <a:t>ce</a:t>
            </a:r>
            <a:r>
              <a:rPr lang="en-US" dirty="0" smtClean="0"/>
              <a:t> se </a:t>
            </a:r>
            <a:r>
              <a:rPr lang="en-US" dirty="0" err="1" smtClean="0"/>
              <a:t>completeaza</a:t>
            </a:r>
            <a:r>
              <a:rPr lang="en-US" dirty="0" smtClean="0"/>
              <a:t> </a:t>
            </a:r>
            <a:r>
              <a:rPr lang="en-US" dirty="0" err="1" smtClean="0"/>
              <a:t>garnitura</a:t>
            </a:r>
            <a:r>
              <a:rPr lang="en-US" dirty="0" smtClean="0"/>
              <a:t>, </a:t>
            </a:r>
            <a:r>
              <a:rPr lang="en-US" dirty="0" err="1" smtClean="0"/>
              <a:t>containerele</a:t>
            </a:r>
            <a:r>
              <a:rPr lang="en-US" dirty="0" smtClean="0"/>
              <a:t> cu </a:t>
            </a:r>
            <a:r>
              <a:rPr lang="en-US" dirty="0" err="1" smtClean="0"/>
              <a:t>marfuri</a:t>
            </a:r>
            <a:r>
              <a:rPr lang="en-US" dirty="0" smtClean="0"/>
              <a:t> </a:t>
            </a:r>
            <a:r>
              <a:rPr lang="en-US" dirty="0" err="1" smtClean="0"/>
              <a:t>sa</a:t>
            </a:r>
            <a:r>
              <a:rPr lang="en-US" dirty="0" smtClean="0"/>
              <a:t> fie </a:t>
            </a:r>
            <a:r>
              <a:rPr lang="ro-RO" dirty="0" smtClean="0"/>
              <a:t>transportate</a:t>
            </a:r>
            <a:r>
              <a:rPr lang="en-US" dirty="0" smtClean="0"/>
              <a:t> in </a:t>
            </a:r>
            <a:r>
              <a:rPr lang="en-US" dirty="0" err="1" smtClean="0"/>
              <a:t>tarile</a:t>
            </a:r>
            <a:r>
              <a:rPr lang="en-US" dirty="0" smtClean="0"/>
              <a:t> </a:t>
            </a:r>
            <a:r>
              <a:rPr lang="en-US" dirty="0" err="1" smtClean="0"/>
              <a:t>pentru</a:t>
            </a:r>
            <a:r>
              <a:rPr lang="en-US" dirty="0" smtClean="0"/>
              <a:t> care </a:t>
            </a:r>
            <a:r>
              <a:rPr lang="en-US" dirty="0" err="1" smtClean="0"/>
              <a:t>sunt</a:t>
            </a:r>
            <a:r>
              <a:rPr lang="en-US" dirty="0" smtClean="0"/>
              <a:t> </a:t>
            </a:r>
            <a:r>
              <a:rPr lang="en-US" dirty="0" err="1" smtClean="0"/>
              <a:t>destinate</a:t>
            </a:r>
            <a:r>
              <a:rPr lang="en-US" dirty="0" smtClean="0"/>
              <a:t> </a:t>
            </a:r>
            <a:r>
              <a:rPr lang="en-US" dirty="0" err="1" smtClean="0"/>
              <a:t>aceste</a:t>
            </a:r>
            <a:r>
              <a:rPr lang="en-US" dirty="0" smtClean="0"/>
              <a:t> </a:t>
            </a:r>
            <a:r>
              <a:rPr lang="en-US" dirty="0" err="1" smtClean="0"/>
              <a:t>produse</a:t>
            </a:r>
            <a:r>
              <a:rPr lang="en-US" dirty="0" smtClean="0"/>
              <a:t>.</a:t>
            </a:r>
          </a:p>
        </p:txBody>
      </p:sp>
      <p:sp>
        <p:nvSpPr>
          <p:cNvPr id="4" name="Rectangle 3"/>
          <p:cNvSpPr/>
          <p:nvPr/>
        </p:nvSpPr>
        <p:spPr>
          <a:xfrm>
            <a:off x="457200" y="5410200"/>
            <a:ext cx="83058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PREGATIREA DEPUNERII CERERII DE FINANTARE</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a:t>
            </a:r>
            <a:r>
              <a:rPr lang="en-US" sz="2000" b="1" dirty="0" smtClean="0"/>
              <a:t>32.114.636,56</a:t>
            </a:r>
            <a:r>
              <a:rPr lang="en-US" sz="2000" b="1" cap="small" dirty="0" smtClean="0">
                <a:solidFill>
                  <a:schemeClr val="tx1">
                    <a:lumMod val="95000"/>
                    <a:lumOff val="5000"/>
                  </a:schemeClr>
                </a:solidFill>
              </a:rPr>
              <a:t> euro</a:t>
            </a:r>
            <a:endParaRPr lang="en-US" sz="2000" b="1" cap="small" dirty="0">
              <a:solidFill>
                <a:schemeClr val="tx1">
                  <a:lumMod val="95000"/>
                  <a:lumOff val="5000"/>
                </a:schemeClr>
              </a:solidFill>
            </a:endParaRPr>
          </a:p>
        </p:txBody>
      </p:sp>
      <p:pic>
        <p:nvPicPr>
          <p:cNvPr id="12290" name="Picture 2" descr="Imagini pentru CENTRUL INTERMODAL ORADEA EPISCOPIA"/>
          <p:cNvPicPr>
            <a:picLocks noChangeAspect="1" noChangeArrowheads="1"/>
          </p:cNvPicPr>
          <p:nvPr/>
        </p:nvPicPr>
        <p:blipFill>
          <a:blip r:embed="rId2"/>
          <a:srcRect/>
          <a:stretch>
            <a:fillRect/>
          </a:stretch>
        </p:blipFill>
        <p:spPr bwMode="auto">
          <a:xfrm>
            <a:off x="7010400" y="1905000"/>
            <a:ext cx="4422529" cy="2770742"/>
          </a:xfrm>
          <a:prstGeom prst="rect">
            <a:avLst/>
          </a:prstGeom>
          <a:noFill/>
        </p:spPr>
      </p:pic>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8. PATRIMONIU CULTURAL</a:t>
            </a:r>
            <a:endParaRPr lang="en-US" b="1" dirty="0">
              <a:solidFill>
                <a:schemeClr val="tx1"/>
              </a:solidFill>
            </a:endParaRPr>
          </a:p>
        </p:txBody>
      </p:sp>
      <p:sp>
        <p:nvSpPr>
          <p:cNvPr id="4" name="Google Shape;494;p38"/>
          <p:cNvSpPr/>
          <p:nvPr/>
        </p:nvSpPr>
        <p:spPr>
          <a:xfrm>
            <a:off x="5257800" y="2743200"/>
            <a:ext cx="1676400" cy="2133600"/>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70C0"/>
          </a:solidFill>
          <a:ln>
            <a:noFill/>
          </a:ln>
        </p:spPr>
        <p:txBody>
          <a:bodyPr spcFirstLastPara="1" wrap="square" lIns="121897" tIns="121897" rIns="121897" bIns="121897" anchor="ctr" anchorCtr="0">
            <a:noAutofit/>
          </a:bodyPr>
          <a:lstStyle/>
          <a:p>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79200" cy="758952"/>
          </a:xfrm>
        </p:spPr>
        <p:txBody>
          <a:bodyPr>
            <a:noAutofit/>
          </a:bodyPr>
          <a:lstStyle/>
          <a:p>
            <a:r>
              <a:rPr lang="ro-RO" sz="3600" b="1" dirty="0" smtClean="0">
                <a:solidFill>
                  <a:schemeClr val="tx1"/>
                </a:solidFill>
              </a:rPr>
              <a:t>PATRIMONIU CULTURAL</a:t>
            </a:r>
            <a:endParaRPr lang="en-US" sz="3600" dirty="0"/>
          </a:p>
        </p:txBody>
      </p:sp>
      <p:graphicFrame>
        <p:nvGraphicFramePr>
          <p:cNvPr id="5" name="Content Placeholder 3"/>
          <p:cNvGraphicFramePr>
            <a:graphicFrameLocks/>
          </p:cNvGraphicFramePr>
          <p:nvPr/>
        </p:nvGraphicFramePr>
        <p:xfrm>
          <a:off x="1524000" y="1828800"/>
          <a:ext cx="9067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416800" cy="609600"/>
          </a:xfrm>
        </p:spPr>
        <p:txBody>
          <a:bodyPr>
            <a:noAutofit/>
          </a:bodyPr>
          <a:lstStyle/>
          <a:p>
            <a:r>
              <a:rPr lang="ro-RO" sz="2400" b="1" dirty="0" smtClean="0">
                <a:solidFill>
                  <a:schemeClr val="tx1"/>
                </a:solidFill>
              </a:rPr>
              <a:t>RESTAURAREA CASEI DARVAS - LA ROCHE</a:t>
            </a:r>
            <a:endParaRPr lang="en-US" sz="2400" b="1" dirty="0">
              <a:solidFill>
                <a:schemeClr val="tx1"/>
              </a:solidFill>
            </a:endParaRPr>
          </a:p>
        </p:txBody>
      </p:sp>
      <p:graphicFrame>
        <p:nvGraphicFramePr>
          <p:cNvPr id="4" name="Diagram 3"/>
          <p:cNvGraphicFramePr/>
          <p:nvPr/>
        </p:nvGraphicFramePr>
        <p:xfrm>
          <a:off x="228600" y="1600200"/>
          <a:ext cx="83312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tr"/>
          <p:cNvPicPr/>
          <p:nvPr/>
        </p:nvPicPr>
        <p:blipFill>
          <a:blip r:embed="rId6" cstate="print"/>
          <a:srcRect/>
          <a:stretch>
            <a:fillRect/>
          </a:stretch>
        </p:blipFill>
        <p:spPr bwMode="auto">
          <a:xfrm>
            <a:off x="8432800" y="64770"/>
            <a:ext cx="3454400" cy="1687830"/>
          </a:xfrm>
          <a:prstGeom prst="rect">
            <a:avLst/>
          </a:prstGeom>
          <a:noFill/>
          <a:ln w="9525">
            <a:noFill/>
            <a:miter lim="800000"/>
            <a:headEnd/>
            <a:tailEnd/>
          </a:ln>
        </p:spPr>
      </p:pic>
      <p:pic>
        <p:nvPicPr>
          <p:cNvPr id="1026" name="Picture 2" descr="michol5"/>
          <p:cNvPicPr>
            <a:picLocks noChangeAspect="1" noChangeArrowheads="1"/>
          </p:cNvPicPr>
          <p:nvPr/>
        </p:nvPicPr>
        <p:blipFill>
          <a:blip r:embed="rId7" cstate="print"/>
          <a:srcRect/>
          <a:stretch>
            <a:fillRect/>
          </a:stretch>
        </p:blipFill>
        <p:spPr bwMode="auto">
          <a:xfrm>
            <a:off x="8839200" y="1752600"/>
            <a:ext cx="2794000" cy="3136900"/>
          </a:xfrm>
          <a:prstGeom prst="rect">
            <a:avLst/>
          </a:prstGeom>
          <a:noFill/>
          <a:ln w="9525">
            <a:noFill/>
            <a:miter lim="800000"/>
            <a:headEnd/>
            <a:tailEnd/>
          </a:ln>
        </p:spPr>
      </p:pic>
      <p:pic>
        <p:nvPicPr>
          <p:cNvPr id="1027" name="Picture 3" descr="vitraliu fereastra mica"/>
          <p:cNvPicPr>
            <a:picLocks noChangeAspect="1" noChangeArrowheads="1"/>
          </p:cNvPicPr>
          <p:nvPr/>
        </p:nvPicPr>
        <p:blipFill>
          <a:blip r:embed="rId8" cstate="print"/>
          <a:srcRect/>
          <a:stretch>
            <a:fillRect/>
          </a:stretch>
        </p:blipFill>
        <p:spPr bwMode="auto">
          <a:xfrm>
            <a:off x="8940800" y="4955410"/>
            <a:ext cx="2641600" cy="1826390"/>
          </a:xfrm>
          <a:prstGeom prst="rect">
            <a:avLst/>
          </a:prstGeom>
          <a:noFill/>
          <a:ln w="9525">
            <a:noFill/>
            <a:miter lim="800000"/>
            <a:headEnd/>
            <a:tailEnd/>
          </a:ln>
        </p:spPr>
      </p:pic>
      <p:sp>
        <p:nvSpPr>
          <p:cNvPr id="7" name="Rectangle 6"/>
          <p:cNvSpPr/>
          <p:nvPr/>
        </p:nvSpPr>
        <p:spPr>
          <a:xfrm>
            <a:off x="1828800" y="5562600"/>
            <a:ext cx="65532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CONTRACT DE FINANTARE SEMNAT</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a:t>
            </a:r>
            <a:r>
              <a:rPr lang="en-US" sz="2000" b="1" dirty="0" smtClean="0"/>
              <a:t>2.012.458,94</a:t>
            </a:r>
            <a:r>
              <a:rPr lang="en-US" sz="2000" b="1" cap="small" dirty="0" smtClean="0">
                <a:solidFill>
                  <a:schemeClr val="tx1">
                    <a:lumMod val="95000"/>
                    <a:lumOff val="5000"/>
                  </a:schemeClr>
                </a:solidFill>
              </a:rPr>
              <a:t> euro</a:t>
            </a:r>
            <a:endParaRPr lang="en-US" sz="2000" b="1" cap="small"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79200" cy="762000"/>
          </a:xfrm>
        </p:spPr>
        <p:txBody>
          <a:bodyPr>
            <a:noAutofit/>
          </a:bodyPr>
          <a:lstStyle/>
          <a:p>
            <a:r>
              <a:rPr lang="en-US" sz="2400" b="1" dirty="0" smtClean="0">
                <a:solidFill>
                  <a:schemeClr val="tx1"/>
                </a:solidFill>
              </a:rPr>
              <a:t>RESTAURARE CETATEA </a:t>
            </a:r>
            <a:r>
              <a:rPr lang="en-US" sz="2400" b="1" dirty="0">
                <a:solidFill>
                  <a:schemeClr val="tx1"/>
                </a:solidFill>
              </a:rPr>
              <a:t>ORADEA </a:t>
            </a:r>
            <a:r>
              <a:rPr lang="en-US" sz="2400" b="1" dirty="0" smtClean="0">
                <a:solidFill>
                  <a:schemeClr val="tx1"/>
                </a:solidFill>
              </a:rPr>
              <a:t>– </a:t>
            </a:r>
            <a:r>
              <a:rPr lang="en-US" sz="2400" b="1" dirty="0">
                <a:solidFill>
                  <a:schemeClr val="tx1"/>
                </a:solidFill>
              </a:rPr>
              <a:t>ETAPA A </a:t>
            </a:r>
            <a:r>
              <a:rPr lang="en-US" sz="2400" b="1" dirty="0" smtClean="0">
                <a:solidFill>
                  <a:schemeClr val="tx1"/>
                </a:solidFill>
              </a:rPr>
              <a:t>III-A</a:t>
            </a:r>
            <a:endParaRPr lang="en-US" sz="2400" b="1" dirty="0">
              <a:solidFill>
                <a:schemeClr val="tx1"/>
              </a:solidFill>
            </a:endParaRPr>
          </a:p>
        </p:txBody>
      </p:sp>
      <p:sp>
        <p:nvSpPr>
          <p:cNvPr id="3" name="Content Placeholder 2"/>
          <p:cNvSpPr>
            <a:spLocks noGrp="1"/>
          </p:cNvSpPr>
          <p:nvPr>
            <p:ph sz="quarter" idx="1"/>
          </p:nvPr>
        </p:nvSpPr>
        <p:spPr>
          <a:xfrm>
            <a:off x="402336" y="1527048"/>
            <a:ext cx="6989064" cy="3654552"/>
          </a:xfrm>
        </p:spPr>
        <p:txBody>
          <a:bodyPr>
            <a:normAutofit fontScale="92500" lnSpcReduction="20000"/>
          </a:bodyPr>
          <a:lstStyle/>
          <a:p>
            <a:pPr lvl="0"/>
            <a:r>
              <a:rPr lang="ro-RO" dirty="0" smtClean="0"/>
              <a:t>Reabilitarea, restaurarea si refunctionalizarea curtinei dintre Bastionul Aurit si Bastionul Ciunt, a unei parti din Basionului Ciunt, a curtinei dintre Bastionul Ciunt si Bastionul Bethlen, a bastionului Bethlen </a:t>
            </a:r>
            <a:r>
              <a:rPr lang="en-US" dirty="0" smtClean="0"/>
              <a:t>- </a:t>
            </a:r>
            <a:r>
              <a:rPr lang="ro-RO" dirty="0" smtClean="0"/>
              <a:t>5.833 mp suprafata construita</a:t>
            </a:r>
            <a:endParaRPr lang="en-US" dirty="0" smtClean="0"/>
          </a:p>
          <a:p>
            <a:pPr lvl="0"/>
            <a:r>
              <a:rPr lang="ro-RO" dirty="0" smtClean="0"/>
              <a:t>Crearea functiunii de sala de conferinte prin reabilitarea si refunctionalizarea Corpului F</a:t>
            </a:r>
            <a:endParaRPr lang="en-US" dirty="0" smtClean="0"/>
          </a:p>
          <a:p>
            <a:pPr lvl="0"/>
            <a:r>
              <a:rPr lang="ro-RO" dirty="0" smtClean="0"/>
              <a:t>Realizarea digitizarii obiectivului de patrimoniu, Cetatea Oradea</a:t>
            </a:r>
            <a:endParaRPr lang="en-US" dirty="0" smtClean="0"/>
          </a:p>
          <a:p>
            <a:endParaRPr lang="en-US" dirty="0"/>
          </a:p>
        </p:txBody>
      </p:sp>
      <p:pic>
        <p:nvPicPr>
          <p:cNvPr id="8194" name="Picture 2" descr="Imagini pentru cetatea oradea"/>
          <p:cNvPicPr>
            <a:picLocks noChangeAspect="1" noChangeArrowheads="1"/>
          </p:cNvPicPr>
          <p:nvPr/>
        </p:nvPicPr>
        <p:blipFill>
          <a:blip r:embed="rId2"/>
          <a:srcRect/>
          <a:stretch>
            <a:fillRect/>
          </a:stretch>
        </p:blipFill>
        <p:spPr bwMode="auto">
          <a:xfrm>
            <a:off x="7467600" y="2362200"/>
            <a:ext cx="3949700" cy="2468563"/>
          </a:xfrm>
          <a:prstGeom prst="rect">
            <a:avLst/>
          </a:prstGeom>
          <a:noFill/>
        </p:spPr>
      </p:pic>
      <p:sp>
        <p:nvSpPr>
          <p:cNvPr id="5" name="Rectangle 4"/>
          <p:cNvSpPr/>
          <p:nvPr/>
        </p:nvSpPr>
        <p:spPr>
          <a:xfrm>
            <a:off x="457200" y="5410200"/>
            <a:ext cx="83058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CONTRACT DE FINANTARE SEMNAT</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a:t>
            </a:r>
            <a:r>
              <a:rPr lang="en-US" sz="2000" b="1" dirty="0" smtClean="0"/>
              <a:t>2.341.642,34</a:t>
            </a:r>
            <a:r>
              <a:rPr lang="en-US" sz="2000" b="1" cap="small" dirty="0" smtClean="0">
                <a:solidFill>
                  <a:schemeClr val="tx1">
                    <a:lumMod val="95000"/>
                    <a:lumOff val="5000"/>
                  </a:schemeClr>
                </a:solidFill>
              </a:rPr>
              <a:t> euro</a:t>
            </a:r>
            <a:endParaRPr lang="en-US" sz="2000" b="1" cap="small" dirty="0">
              <a:solidFill>
                <a:schemeClr val="tx1">
                  <a:lumMod val="95000"/>
                  <a:lumOff val="5000"/>
                </a:schemeClr>
              </a:solidFill>
            </a:endParaRP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10972800" cy="685800"/>
          </a:xfrm>
        </p:spPr>
        <p:txBody>
          <a:bodyPr>
            <a:noAutofit/>
          </a:bodyPr>
          <a:lstStyle/>
          <a:p>
            <a:r>
              <a:rPr lang="ro-RO" sz="2800" b="1" dirty="0" smtClean="0">
                <a:solidFill>
                  <a:schemeClr val="tx1"/>
                </a:solidFill>
              </a:rPr>
              <a:t>MUZEUL FRANCMASONERIEI DIN ORADEA</a:t>
            </a:r>
            <a:endParaRPr lang="en-US" sz="2800" b="1" dirty="0">
              <a:solidFill>
                <a:schemeClr val="tx1"/>
              </a:solidFill>
            </a:endParaRPr>
          </a:p>
        </p:txBody>
      </p:sp>
      <p:graphicFrame>
        <p:nvGraphicFramePr>
          <p:cNvPr id="4" name="Diagram 3"/>
          <p:cNvGraphicFramePr/>
          <p:nvPr/>
        </p:nvGraphicFramePr>
        <p:xfrm>
          <a:off x="406400" y="1066800"/>
          <a:ext cx="11277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0" name="Picture 2" descr="Imagini pentru muzeul francmasoneriei oradea"/>
          <p:cNvPicPr>
            <a:picLocks noChangeAspect="1" noChangeArrowheads="1"/>
          </p:cNvPicPr>
          <p:nvPr/>
        </p:nvPicPr>
        <p:blipFill>
          <a:blip r:embed="rId6"/>
          <a:srcRect/>
          <a:stretch>
            <a:fillRect/>
          </a:stretch>
        </p:blipFill>
        <p:spPr bwMode="auto">
          <a:xfrm>
            <a:off x="7848600" y="4419600"/>
            <a:ext cx="4165600" cy="2196703"/>
          </a:xfrm>
          <a:prstGeom prst="rect">
            <a:avLst/>
          </a:prstGeom>
          <a:noFill/>
        </p:spPr>
      </p:pic>
      <p:sp>
        <p:nvSpPr>
          <p:cNvPr id="5" name="Rectangle 4"/>
          <p:cNvSpPr/>
          <p:nvPr/>
        </p:nvSpPr>
        <p:spPr>
          <a:xfrm>
            <a:off x="1066800" y="5410200"/>
            <a:ext cx="6553200" cy="707886"/>
          </a:xfrm>
          <a:prstGeom prst="rect">
            <a:avLst/>
          </a:prstGeom>
        </p:spPr>
        <p:txBody>
          <a:bodyPr wrap="square">
            <a:spAutoFit/>
          </a:bodyPr>
          <a:lstStyle/>
          <a:p>
            <a:pPr lvl="0">
              <a:spcBef>
                <a:spcPct val="0"/>
              </a:spcBef>
            </a:pPr>
            <a:r>
              <a:rPr lang="en-US" sz="2000" b="1" cap="small" dirty="0" err="1" smtClean="0">
                <a:solidFill>
                  <a:schemeClr val="tx1">
                    <a:lumMod val="95000"/>
                    <a:lumOff val="5000"/>
                  </a:schemeClr>
                </a:solidFill>
              </a:rPr>
              <a:t>Stadiu</a:t>
            </a:r>
            <a:r>
              <a:rPr lang="en-US" sz="2000" b="1" cap="small" dirty="0" smtClean="0">
                <a:solidFill>
                  <a:schemeClr val="tx1">
                    <a:lumMod val="95000"/>
                    <a:lumOff val="5000"/>
                  </a:schemeClr>
                </a:solidFill>
              </a:rPr>
              <a:t>: CONTRACT DE FINANTARE SEMNAT</a:t>
            </a:r>
            <a:endParaRPr lang="en-US" sz="2400" b="1" cap="small" dirty="0" smtClean="0">
              <a:solidFill>
                <a:schemeClr val="tx1">
                  <a:lumMod val="95000"/>
                  <a:lumOff val="5000"/>
                </a:schemeClr>
              </a:solidFill>
            </a:endParaRPr>
          </a:p>
          <a:p>
            <a:pPr>
              <a:spcBef>
                <a:spcPct val="0"/>
              </a:spcBef>
            </a:pPr>
            <a:r>
              <a:rPr lang="en-US" sz="2000" b="1" cap="small" dirty="0" err="1" smtClean="0">
                <a:solidFill>
                  <a:schemeClr val="tx1">
                    <a:lumMod val="95000"/>
                    <a:lumOff val="5000"/>
                  </a:schemeClr>
                </a:solidFill>
              </a:rPr>
              <a:t>Valoarea</a:t>
            </a:r>
            <a:r>
              <a:rPr lang="en-US" sz="2000" b="1" cap="small" dirty="0" smtClean="0">
                <a:solidFill>
                  <a:schemeClr val="tx1">
                    <a:lumMod val="95000"/>
                    <a:lumOff val="5000"/>
                  </a:schemeClr>
                </a:solidFill>
              </a:rPr>
              <a:t>: </a:t>
            </a:r>
            <a:r>
              <a:rPr lang="en-US" sz="2000" b="1" dirty="0" smtClean="0"/>
              <a:t>1.197.475,29</a:t>
            </a:r>
            <a:r>
              <a:rPr lang="en-US" sz="2000" b="1" cap="small" dirty="0" smtClean="0">
                <a:solidFill>
                  <a:schemeClr val="tx1">
                    <a:lumMod val="95000"/>
                    <a:lumOff val="5000"/>
                  </a:schemeClr>
                </a:solidFill>
              </a:rPr>
              <a:t> euro</a:t>
            </a:r>
            <a:endParaRPr lang="en-US" sz="2000" b="1" cap="small"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chemeClr val="tx1"/>
                </a:solidFill>
              </a:rPr>
              <a:t>PROIECTELE CARE IN STADIUL DE EXECUTIE LUCRARI</a:t>
            </a:r>
            <a:endParaRPr lang="en-US" sz="2400" b="1" dirty="0">
              <a:solidFill>
                <a:schemeClr val="tx1"/>
              </a:solidFill>
            </a:endParaRPr>
          </a:p>
        </p:txBody>
      </p:sp>
      <p:sp>
        <p:nvSpPr>
          <p:cNvPr id="3" name="Content Placeholder 2"/>
          <p:cNvSpPr>
            <a:spLocks noGrp="1"/>
          </p:cNvSpPr>
          <p:nvPr>
            <p:ph sz="quarter" idx="1"/>
          </p:nvPr>
        </p:nvSpPr>
        <p:spPr>
          <a:xfrm>
            <a:off x="402336" y="1527048"/>
            <a:ext cx="11338560" cy="4111752"/>
          </a:xfrm>
        </p:spPr>
        <p:txBody>
          <a:bodyPr>
            <a:normAutofit fontScale="92500" lnSpcReduction="10000"/>
          </a:bodyPr>
          <a:lstStyle/>
          <a:p>
            <a:endParaRPr lang="en-US" dirty="0" smtClean="0"/>
          </a:p>
          <a:p>
            <a:r>
              <a:rPr lang="en-US" sz="3200" dirty="0" err="1" smtClean="0"/>
              <a:t>Muzeul</a:t>
            </a:r>
            <a:r>
              <a:rPr lang="en-US" sz="3200" dirty="0" smtClean="0"/>
              <a:t> </a:t>
            </a:r>
            <a:r>
              <a:rPr lang="en-US" sz="3200" dirty="0" err="1" smtClean="0"/>
              <a:t>francmasoneriei</a:t>
            </a:r>
            <a:endParaRPr lang="en-US" sz="3200" dirty="0" smtClean="0"/>
          </a:p>
          <a:p>
            <a:endParaRPr lang="en-US" sz="3200" dirty="0" smtClean="0"/>
          </a:p>
          <a:p>
            <a:r>
              <a:rPr lang="en-US" sz="3200" dirty="0" smtClean="0"/>
              <a:t>Casa </a:t>
            </a:r>
            <a:r>
              <a:rPr lang="en-US" sz="3200" dirty="0" err="1" smtClean="0"/>
              <a:t>Darvas</a:t>
            </a:r>
            <a:r>
              <a:rPr lang="en-US" sz="3200" dirty="0" smtClean="0"/>
              <a:t> – La Roche</a:t>
            </a:r>
          </a:p>
          <a:p>
            <a:endParaRPr lang="en-US" sz="3200" dirty="0" smtClean="0"/>
          </a:p>
          <a:p>
            <a:r>
              <a:rPr lang="en-US" sz="3200" dirty="0" err="1" smtClean="0"/>
              <a:t>Caldura</a:t>
            </a:r>
            <a:r>
              <a:rPr lang="en-US" sz="3200" dirty="0" smtClean="0"/>
              <a:t> </a:t>
            </a:r>
            <a:r>
              <a:rPr lang="en-US" sz="3200" dirty="0" err="1" smtClean="0"/>
              <a:t>si</a:t>
            </a:r>
            <a:r>
              <a:rPr lang="en-US" sz="3200" dirty="0" smtClean="0"/>
              <a:t> </a:t>
            </a:r>
            <a:r>
              <a:rPr lang="en-US" sz="3200" dirty="0" err="1" smtClean="0"/>
              <a:t>confort</a:t>
            </a:r>
            <a:r>
              <a:rPr lang="en-US" sz="3200" dirty="0" smtClean="0"/>
              <a:t> – </a:t>
            </a:r>
            <a:r>
              <a:rPr lang="en-US" sz="3200" dirty="0" err="1" smtClean="0"/>
              <a:t>realizarea</a:t>
            </a:r>
            <a:r>
              <a:rPr lang="en-US" sz="3200" dirty="0" smtClean="0"/>
              <a:t> a 7 </a:t>
            </a:r>
            <a:r>
              <a:rPr lang="en-US" sz="3200" dirty="0" err="1" smtClean="0"/>
              <a:t>puncte</a:t>
            </a:r>
            <a:r>
              <a:rPr lang="en-US" sz="3200" dirty="0" smtClean="0"/>
              <a:t> </a:t>
            </a:r>
            <a:r>
              <a:rPr lang="en-US" sz="3200" dirty="0" err="1" smtClean="0"/>
              <a:t>termice</a:t>
            </a:r>
            <a:endParaRPr lang="en-US" sz="3200" dirty="0" smtClean="0"/>
          </a:p>
          <a:p>
            <a:endParaRPr lang="en-US" sz="3200" dirty="0" smtClean="0"/>
          </a:p>
          <a:p>
            <a:r>
              <a:rPr lang="en-US" sz="3200" dirty="0" err="1" smtClean="0"/>
              <a:t>Linia</a:t>
            </a:r>
            <a:r>
              <a:rPr lang="en-US" sz="3200" dirty="0" smtClean="0"/>
              <a:t> </a:t>
            </a:r>
            <a:r>
              <a:rPr lang="en-US" sz="3200" dirty="0" err="1" smtClean="0"/>
              <a:t>noua</a:t>
            </a:r>
            <a:r>
              <a:rPr lang="en-US" sz="3200" dirty="0" smtClean="0"/>
              <a:t> de </a:t>
            </a:r>
            <a:r>
              <a:rPr lang="en-US" sz="3200" dirty="0" err="1" smtClean="0"/>
              <a:t>tramvai</a:t>
            </a:r>
            <a:r>
              <a:rPr lang="en-US" sz="3200" dirty="0" smtClean="0"/>
              <a:t> </a:t>
            </a:r>
            <a:r>
              <a:rPr lang="en-US" sz="3200" dirty="0" err="1" smtClean="0"/>
              <a:t>Aradului</a:t>
            </a:r>
            <a:r>
              <a:rPr lang="en-US" sz="3200" dirty="0" smtClean="0"/>
              <a:t> – </a:t>
            </a:r>
            <a:r>
              <a:rPr lang="en-US" sz="3200" dirty="0" err="1" smtClean="0"/>
              <a:t>Cantemir</a:t>
            </a:r>
            <a:endParaRPr lang="en-US" sz="3200" dirty="0" smtClean="0"/>
          </a:p>
        </p:txBody>
      </p: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tx1"/>
                </a:solidFill>
              </a:rPr>
              <a:t>INCEPEREA EXECUTIEI LUCRARILOR</a:t>
            </a:r>
          </a:p>
        </p:txBody>
      </p:sp>
      <p:sp>
        <p:nvSpPr>
          <p:cNvPr id="3" name="Content Placeholder 2"/>
          <p:cNvSpPr>
            <a:spLocks noGrp="1"/>
          </p:cNvSpPr>
          <p:nvPr>
            <p:ph sz="quarter" idx="1"/>
          </p:nvPr>
        </p:nvSpPr>
        <p:spPr>
          <a:xfrm>
            <a:off x="402336" y="1527048"/>
            <a:ext cx="11338560" cy="4721352"/>
          </a:xfrm>
        </p:spPr>
        <p:txBody>
          <a:bodyPr>
            <a:normAutofit fontScale="85000" lnSpcReduction="20000"/>
          </a:bodyPr>
          <a:lstStyle/>
          <a:p>
            <a:r>
              <a:rPr lang="en-US" dirty="0" err="1" smtClean="0"/>
              <a:t>Achizitie</a:t>
            </a:r>
            <a:r>
              <a:rPr lang="en-US" dirty="0" smtClean="0"/>
              <a:t> de </a:t>
            </a:r>
            <a:r>
              <a:rPr lang="en-US" dirty="0" err="1" smtClean="0"/>
              <a:t>tramvaie</a:t>
            </a:r>
            <a:r>
              <a:rPr lang="en-US" dirty="0" smtClean="0"/>
              <a:t> – </a:t>
            </a:r>
            <a:r>
              <a:rPr lang="en-US" dirty="0" err="1" smtClean="0"/>
              <a:t>primele</a:t>
            </a:r>
            <a:r>
              <a:rPr lang="en-US" dirty="0" smtClean="0"/>
              <a:t> </a:t>
            </a:r>
            <a:r>
              <a:rPr lang="en-US" dirty="0" err="1" smtClean="0"/>
              <a:t>tramvaie</a:t>
            </a:r>
            <a:r>
              <a:rPr lang="en-US" dirty="0" smtClean="0"/>
              <a:t> </a:t>
            </a:r>
            <a:r>
              <a:rPr lang="en-US" dirty="0" err="1" smtClean="0"/>
              <a:t>vor</a:t>
            </a:r>
            <a:r>
              <a:rPr lang="en-US" dirty="0" smtClean="0"/>
              <a:t> </a:t>
            </a:r>
            <a:r>
              <a:rPr lang="en-US" dirty="0" err="1" smtClean="0"/>
              <a:t>fi</a:t>
            </a:r>
            <a:r>
              <a:rPr lang="en-US" dirty="0" smtClean="0"/>
              <a:t> </a:t>
            </a:r>
            <a:r>
              <a:rPr lang="en-US" dirty="0" err="1" smtClean="0"/>
              <a:t>livrate</a:t>
            </a:r>
            <a:r>
              <a:rPr lang="en-US" dirty="0" smtClean="0"/>
              <a:t> la </a:t>
            </a:r>
            <a:r>
              <a:rPr lang="en-US" dirty="0" err="1" smtClean="0"/>
              <a:t>finalul</a:t>
            </a:r>
            <a:r>
              <a:rPr lang="en-US" dirty="0" smtClean="0"/>
              <a:t> </a:t>
            </a:r>
            <a:r>
              <a:rPr lang="en-US" dirty="0" err="1" smtClean="0"/>
              <a:t>anului</a:t>
            </a:r>
            <a:r>
              <a:rPr lang="en-US" dirty="0" smtClean="0"/>
              <a:t> 2019</a:t>
            </a:r>
          </a:p>
          <a:p>
            <a:r>
              <a:rPr lang="en-US" dirty="0" err="1" smtClean="0"/>
              <a:t>Piata</a:t>
            </a:r>
            <a:r>
              <a:rPr lang="en-US" dirty="0" smtClean="0"/>
              <a:t> Ferdinand – </a:t>
            </a:r>
            <a:r>
              <a:rPr lang="en-US" dirty="0" err="1" smtClean="0"/>
              <a:t>martie</a:t>
            </a:r>
            <a:r>
              <a:rPr lang="en-US" dirty="0" smtClean="0"/>
              <a:t> 2019</a:t>
            </a:r>
          </a:p>
          <a:p>
            <a:r>
              <a:rPr lang="en-US" dirty="0" err="1" smtClean="0"/>
              <a:t>Pietonalizare</a:t>
            </a:r>
            <a:r>
              <a:rPr lang="en-US" dirty="0" smtClean="0"/>
              <a:t> </a:t>
            </a:r>
            <a:r>
              <a:rPr lang="en-US" dirty="0" err="1" smtClean="0"/>
              <a:t>Aurel</a:t>
            </a:r>
            <a:r>
              <a:rPr lang="en-US" dirty="0" smtClean="0"/>
              <a:t> Lazar – </a:t>
            </a:r>
            <a:r>
              <a:rPr lang="en-US" dirty="0" err="1" smtClean="0"/>
              <a:t>martie</a:t>
            </a:r>
            <a:r>
              <a:rPr lang="en-US" dirty="0" smtClean="0"/>
              <a:t> 2019</a:t>
            </a:r>
          </a:p>
          <a:p>
            <a:r>
              <a:rPr lang="en-US" dirty="0" err="1" smtClean="0"/>
              <a:t>Pietonalizarea</a:t>
            </a:r>
            <a:r>
              <a:rPr lang="en-US" dirty="0" smtClean="0"/>
              <a:t> </a:t>
            </a:r>
            <a:r>
              <a:rPr lang="en-US" dirty="0" err="1" smtClean="0"/>
              <a:t>malului</a:t>
            </a:r>
            <a:r>
              <a:rPr lang="en-US" dirty="0" smtClean="0"/>
              <a:t> </a:t>
            </a:r>
            <a:r>
              <a:rPr lang="en-US" dirty="0" err="1" smtClean="0"/>
              <a:t>stang</a:t>
            </a:r>
            <a:r>
              <a:rPr lang="en-US" dirty="0" smtClean="0"/>
              <a:t> al </a:t>
            </a:r>
            <a:r>
              <a:rPr lang="en-US" dirty="0" err="1" smtClean="0"/>
              <a:t>Crisului</a:t>
            </a:r>
            <a:r>
              <a:rPr lang="en-US" dirty="0" smtClean="0"/>
              <a:t> </a:t>
            </a:r>
            <a:r>
              <a:rPr lang="en-US" dirty="0" err="1" smtClean="0"/>
              <a:t>Repede</a:t>
            </a:r>
            <a:r>
              <a:rPr lang="en-US" dirty="0" smtClean="0"/>
              <a:t> – </a:t>
            </a:r>
            <a:r>
              <a:rPr lang="en-US" dirty="0" err="1" smtClean="0"/>
              <a:t>martie</a:t>
            </a:r>
            <a:r>
              <a:rPr lang="en-US" dirty="0" smtClean="0"/>
              <a:t> 2019</a:t>
            </a:r>
          </a:p>
          <a:p>
            <a:r>
              <a:rPr lang="en-US" dirty="0" err="1" smtClean="0"/>
              <a:t>Statie</a:t>
            </a:r>
            <a:r>
              <a:rPr lang="en-US" dirty="0" smtClean="0"/>
              <a:t> de </a:t>
            </a:r>
            <a:r>
              <a:rPr lang="en-US" dirty="0" err="1" smtClean="0"/>
              <a:t>redresare</a:t>
            </a:r>
            <a:r>
              <a:rPr lang="en-US" dirty="0" smtClean="0"/>
              <a:t> Cicero - </a:t>
            </a:r>
            <a:r>
              <a:rPr lang="en-US" dirty="0" err="1" smtClean="0"/>
              <a:t>martie</a:t>
            </a:r>
            <a:r>
              <a:rPr lang="en-US" dirty="0" smtClean="0"/>
              <a:t> 2019</a:t>
            </a:r>
          </a:p>
          <a:p>
            <a:r>
              <a:rPr lang="en-US" dirty="0" err="1" smtClean="0"/>
              <a:t>Coridor</a:t>
            </a:r>
            <a:r>
              <a:rPr lang="en-US" dirty="0" smtClean="0"/>
              <a:t> de </a:t>
            </a:r>
            <a:r>
              <a:rPr lang="en-US" dirty="0" err="1" smtClean="0"/>
              <a:t>mobilitate</a:t>
            </a:r>
            <a:r>
              <a:rPr lang="en-US" dirty="0" smtClean="0"/>
              <a:t> </a:t>
            </a:r>
            <a:r>
              <a:rPr lang="en-US" dirty="0" err="1" smtClean="0"/>
              <a:t>Emanuil</a:t>
            </a:r>
            <a:r>
              <a:rPr lang="en-US" dirty="0" smtClean="0"/>
              <a:t> </a:t>
            </a:r>
            <a:r>
              <a:rPr lang="en-US" dirty="0" err="1" smtClean="0"/>
              <a:t>Gojdu</a:t>
            </a:r>
            <a:r>
              <a:rPr lang="en-US" dirty="0" smtClean="0"/>
              <a:t> et. 2 – </a:t>
            </a:r>
            <a:r>
              <a:rPr lang="en-US" dirty="0" err="1" smtClean="0"/>
              <a:t>octombrie</a:t>
            </a:r>
            <a:r>
              <a:rPr lang="en-US" dirty="0" smtClean="0"/>
              <a:t> 2019</a:t>
            </a:r>
          </a:p>
          <a:p>
            <a:r>
              <a:rPr lang="en-US" dirty="0" err="1" smtClean="0"/>
              <a:t>Eficienta</a:t>
            </a:r>
            <a:r>
              <a:rPr lang="en-US" dirty="0" smtClean="0"/>
              <a:t> </a:t>
            </a:r>
            <a:r>
              <a:rPr lang="en-US" dirty="0" err="1" smtClean="0"/>
              <a:t>energetica</a:t>
            </a:r>
            <a:r>
              <a:rPr lang="en-US" dirty="0" smtClean="0"/>
              <a:t> </a:t>
            </a:r>
            <a:r>
              <a:rPr lang="en-US" dirty="0" err="1" smtClean="0"/>
              <a:t>Spitalul</a:t>
            </a:r>
            <a:r>
              <a:rPr lang="en-US" dirty="0" smtClean="0"/>
              <a:t> </a:t>
            </a:r>
            <a:r>
              <a:rPr lang="en-US" dirty="0" err="1" smtClean="0"/>
              <a:t>Judetean</a:t>
            </a:r>
            <a:r>
              <a:rPr lang="en-US" dirty="0" smtClean="0"/>
              <a:t> – </a:t>
            </a:r>
            <a:r>
              <a:rPr lang="en-US" dirty="0" err="1" smtClean="0"/>
              <a:t>mai</a:t>
            </a:r>
            <a:r>
              <a:rPr lang="en-US" dirty="0" smtClean="0"/>
              <a:t> 2019</a:t>
            </a:r>
          </a:p>
          <a:p>
            <a:r>
              <a:rPr lang="en-US" dirty="0" err="1" smtClean="0"/>
              <a:t>Eficienta</a:t>
            </a:r>
            <a:r>
              <a:rPr lang="en-US" dirty="0" smtClean="0"/>
              <a:t> </a:t>
            </a:r>
            <a:r>
              <a:rPr lang="en-US" dirty="0" err="1" smtClean="0"/>
              <a:t>energetica</a:t>
            </a:r>
            <a:r>
              <a:rPr lang="en-US" dirty="0" smtClean="0"/>
              <a:t> </a:t>
            </a:r>
            <a:r>
              <a:rPr lang="en-US" dirty="0" err="1" smtClean="0"/>
              <a:t>Spitalul</a:t>
            </a:r>
            <a:r>
              <a:rPr lang="en-US" dirty="0" smtClean="0"/>
              <a:t> Municipal – </a:t>
            </a:r>
            <a:r>
              <a:rPr lang="en-US" dirty="0" err="1" smtClean="0"/>
              <a:t>mai</a:t>
            </a:r>
            <a:r>
              <a:rPr lang="en-US" dirty="0" smtClean="0"/>
              <a:t> </a:t>
            </a:r>
            <a:r>
              <a:rPr lang="en-US" dirty="0" smtClean="0"/>
              <a:t>2019</a:t>
            </a:r>
          </a:p>
          <a:p>
            <a:r>
              <a:rPr lang="en-US" dirty="0" err="1" smtClean="0"/>
              <a:t>Ambulator</a:t>
            </a:r>
            <a:r>
              <a:rPr lang="en-US" dirty="0" smtClean="0"/>
              <a:t> </a:t>
            </a:r>
            <a:r>
              <a:rPr lang="en-US" dirty="0" err="1" smtClean="0"/>
              <a:t>Spitalul</a:t>
            </a:r>
            <a:r>
              <a:rPr lang="en-US" dirty="0" smtClean="0"/>
              <a:t> </a:t>
            </a:r>
            <a:r>
              <a:rPr lang="en-US" dirty="0" err="1" smtClean="0"/>
              <a:t>Judetean</a:t>
            </a:r>
            <a:r>
              <a:rPr lang="en-US" dirty="0" smtClean="0"/>
              <a:t> – </a:t>
            </a:r>
            <a:r>
              <a:rPr lang="en-US" dirty="0" err="1" smtClean="0"/>
              <a:t>octombrie</a:t>
            </a:r>
            <a:r>
              <a:rPr lang="en-US" dirty="0" smtClean="0"/>
              <a:t> 2019</a:t>
            </a:r>
          </a:p>
          <a:p>
            <a:r>
              <a:rPr lang="en-US" dirty="0" err="1" smtClean="0"/>
              <a:t>Centrul</a:t>
            </a:r>
            <a:r>
              <a:rPr lang="en-US" dirty="0" smtClean="0"/>
              <a:t> de </a:t>
            </a:r>
            <a:r>
              <a:rPr lang="en-US" dirty="0" err="1" smtClean="0"/>
              <a:t>antreprenoriat</a:t>
            </a:r>
            <a:r>
              <a:rPr lang="en-US" dirty="0" smtClean="0"/>
              <a:t> </a:t>
            </a:r>
            <a:r>
              <a:rPr lang="en-US" dirty="0" err="1" smtClean="0"/>
              <a:t>Piata</a:t>
            </a:r>
            <a:r>
              <a:rPr lang="en-US" dirty="0" smtClean="0"/>
              <a:t> </a:t>
            </a:r>
            <a:r>
              <a:rPr lang="en-US" dirty="0" err="1" smtClean="0"/>
              <a:t>Cetate</a:t>
            </a:r>
            <a:r>
              <a:rPr lang="en-US" dirty="0" smtClean="0"/>
              <a:t> – </a:t>
            </a:r>
            <a:r>
              <a:rPr lang="en-US" dirty="0" err="1" smtClean="0"/>
              <a:t>octombrie</a:t>
            </a:r>
            <a:r>
              <a:rPr lang="en-US" dirty="0" smtClean="0"/>
              <a:t> 2019</a:t>
            </a:r>
            <a:endParaRPr lang="en-US" dirty="0" smtClean="0"/>
          </a:p>
          <a:p>
            <a:r>
              <a:rPr lang="en-US" dirty="0" err="1" smtClean="0"/>
              <a:t>Restaurare</a:t>
            </a:r>
            <a:r>
              <a:rPr lang="en-US" dirty="0" smtClean="0"/>
              <a:t> </a:t>
            </a:r>
            <a:r>
              <a:rPr lang="en-US" dirty="0" err="1" smtClean="0"/>
              <a:t>Cetatea</a:t>
            </a:r>
            <a:r>
              <a:rPr lang="en-US" dirty="0" smtClean="0"/>
              <a:t> Oradea </a:t>
            </a:r>
            <a:r>
              <a:rPr lang="en-US" dirty="0" err="1" smtClean="0"/>
              <a:t>etapa</a:t>
            </a:r>
            <a:r>
              <a:rPr lang="en-US" dirty="0" smtClean="0"/>
              <a:t> III – </a:t>
            </a:r>
            <a:r>
              <a:rPr lang="en-US" dirty="0" err="1" smtClean="0"/>
              <a:t>martie</a:t>
            </a:r>
            <a:r>
              <a:rPr lang="en-US" dirty="0" smtClean="0"/>
              <a:t> 2019</a:t>
            </a:r>
          </a:p>
          <a:p>
            <a:r>
              <a:rPr lang="en-US" dirty="0" err="1" smtClean="0"/>
              <a:t>Reabilitare</a:t>
            </a:r>
            <a:r>
              <a:rPr lang="en-US" dirty="0" smtClean="0"/>
              <a:t> </a:t>
            </a:r>
            <a:r>
              <a:rPr lang="en-US" dirty="0" err="1" smtClean="0"/>
              <a:t>termica</a:t>
            </a:r>
            <a:r>
              <a:rPr lang="en-US" dirty="0" smtClean="0"/>
              <a:t> </a:t>
            </a:r>
            <a:r>
              <a:rPr lang="en-US" dirty="0" err="1" smtClean="0"/>
              <a:t>blocuri</a:t>
            </a:r>
            <a:r>
              <a:rPr lang="en-US" dirty="0" smtClean="0"/>
              <a:t> de </a:t>
            </a:r>
            <a:r>
              <a:rPr lang="en-US" dirty="0" err="1" smtClean="0"/>
              <a:t>locuinte</a:t>
            </a:r>
            <a:r>
              <a:rPr lang="en-US" dirty="0" smtClean="0"/>
              <a:t> – </a:t>
            </a:r>
            <a:r>
              <a:rPr lang="en-US" dirty="0" err="1" smtClean="0"/>
              <a:t>toamna</a:t>
            </a:r>
            <a:r>
              <a:rPr lang="en-US" dirty="0" smtClean="0"/>
              <a:t> </a:t>
            </a:r>
            <a:r>
              <a:rPr lang="en-US" dirty="0" err="1" smtClean="0"/>
              <a:t>lui</a:t>
            </a:r>
            <a:r>
              <a:rPr lang="en-US" dirty="0" smtClean="0"/>
              <a:t> 2019</a:t>
            </a:r>
          </a:p>
          <a:p>
            <a:r>
              <a:rPr lang="en-US" dirty="0" err="1" smtClean="0"/>
              <a:t>Statii</a:t>
            </a:r>
            <a:r>
              <a:rPr lang="en-US" dirty="0" smtClean="0"/>
              <a:t> de </a:t>
            </a:r>
            <a:r>
              <a:rPr lang="en-US" dirty="0" err="1" smtClean="0"/>
              <a:t>reincarcare</a:t>
            </a:r>
            <a:r>
              <a:rPr lang="en-US" dirty="0" smtClean="0"/>
              <a:t> </a:t>
            </a:r>
            <a:r>
              <a:rPr lang="en-US" dirty="0" err="1" smtClean="0"/>
              <a:t>pentru</a:t>
            </a:r>
            <a:r>
              <a:rPr lang="en-US" dirty="0" smtClean="0"/>
              <a:t> </a:t>
            </a:r>
            <a:r>
              <a:rPr lang="en-US" dirty="0" err="1" smtClean="0"/>
              <a:t>vehicule</a:t>
            </a:r>
            <a:r>
              <a:rPr lang="en-US" dirty="0" smtClean="0"/>
              <a:t> </a:t>
            </a:r>
            <a:r>
              <a:rPr lang="en-US" dirty="0" err="1" smtClean="0"/>
              <a:t>electrice</a:t>
            </a:r>
            <a:r>
              <a:rPr lang="en-US" dirty="0" smtClean="0"/>
              <a:t> – </a:t>
            </a:r>
            <a:r>
              <a:rPr lang="en-US" dirty="0" err="1" smtClean="0"/>
              <a:t>noiembrie</a:t>
            </a:r>
            <a:r>
              <a:rPr lang="en-US" dirty="0" smtClean="0"/>
              <a:t> </a:t>
            </a:r>
            <a:r>
              <a:rPr lang="en-US" dirty="0" smtClean="0"/>
              <a:t>2019</a:t>
            </a:r>
            <a:endParaRPr lang="en-US" dirty="0" smtClean="0"/>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1</a:t>
            </a:r>
            <a:r>
              <a:rPr lang="ro-RO" b="1" dirty="0" smtClean="0">
                <a:solidFill>
                  <a:schemeClr val="tx1"/>
                </a:solidFill>
              </a:rPr>
              <a:t>. MOBILITATE URBANA DURABILA</a:t>
            </a:r>
            <a:endParaRPr lang="en-US" b="1" dirty="0">
              <a:solidFill>
                <a:schemeClr val="tx1"/>
              </a:solidFill>
            </a:endParaRPr>
          </a:p>
        </p:txBody>
      </p:sp>
      <p:sp>
        <p:nvSpPr>
          <p:cNvPr id="4" name="Google Shape;590;p38"/>
          <p:cNvSpPr/>
          <p:nvPr/>
        </p:nvSpPr>
        <p:spPr>
          <a:xfrm>
            <a:off x="8001000" y="2057400"/>
            <a:ext cx="1143000" cy="1081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593;p38"/>
          <p:cNvGrpSpPr/>
          <p:nvPr/>
        </p:nvGrpSpPr>
        <p:grpSpPr>
          <a:xfrm>
            <a:off x="3200400" y="4222467"/>
            <a:ext cx="990600" cy="1492533"/>
            <a:chOff x="3386850" y="2264625"/>
            <a:chExt cx="203950" cy="509250"/>
          </a:xfrm>
          <a:solidFill>
            <a:srgbClr val="0070C0"/>
          </a:solidFill>
        </p:grpSpPr>
        <p:sp>
          <p:nvSpPr>
            <p:cNvPr id="6" name="Google Shape;594;p38"/>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5;p38"/>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688;p38"/>
          <p:cNvGrpSpPr/>
          <p:nvPr/>
        </p:nvGrpSpPr>
        <p:grpSpPr>
          <a:xfrm>
            <a:off x="8077200" y="3886200"/>
            <a:ext cx="990600" cy="1905000"/>
            <a:chOff x="5275975" y="4344850"/>
            <a:chExt cx="470150" cy="398125"/>
          </a:xfrm>
          <a:solidFill>
            <a:srgbClr val="0070C0"/>
          </a:solidFill>
        </p:grpSpPr>
        <p:sp>
          <p:nvSpPr>
            <p:cNvPr id="9" name="Google Shape;689;p38"/>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38"/>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1;p38"/>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697;p38"/>
          <p:cNvSpPr/>
          <p:nvPr/>
        </p:nvSpPr>
        <p:spPr>
          <a:xfrm>
            <a:off x="3124200" y="1981200"/>
            <a:ext cx="1143000" cy="1189047"/>
          </a:xfrm>
          <a:custGeom>
            <a:avLst/>
            <a:gdLst/>
            <a:ahLst/>
            <a:cxnLst/>
            <a:rect l="l" t="t" r="r" b="b"/>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tx1"/>
                </a:solidFill>
              </a:rPr>
              <a:t>INCEPEREA EXECUTIEI LUCRARILOR</a:t>
            </a:r>
          </a:p>
        </p:txBody>
      </p:sp>
      <p:sp>
        <p:nvSpPr>
          <p:cNvPr id="3" name="Content Placeholder 2"/>
          <p:cNvSpPr>
            <a:spLocks noGrp="1"/>
          </p:cNvSpPr>
          <p:nvPr>
            <p:ph sz="quarter" idx="1"/>
          </p:nvPr>
        </p:nvSpPr>
        <p:spPr>
          <a:xfrm>
            <a:off x="402336" y="1527048"/>
            <a:ext cx="11338560" cy="4797552"/>
          </a:xfrm>
        </p:spPr>
        <p:txBody>
          <a:bodyPr>
            <a:normAutofit fontScale="85000" lnSpcReduction="20000"/>
          </a:bodyPr>
          <a:lstStyle/>
          <a:p>
            <a:r>
              <a:rPr lang="en-US" dirty="0" err="1" smtClean="0"/>
              <a:t>Gradinita</a:t>
            </a:r>
            <a:r>
              <a:rPr lang="en-US" dirty="0" smtClean="0"/>
              <a:t> nr. 28 – Mai 2019</a:t>
            </a:r>
          </a:p>
          <a:p>
            <a:r>
              <a:rPr lang="en-US" dirty="0" err="1" smtClean="0"/>
              <a:t>Gradinita</a:t>
            </a:r>
            <a:r>
              <a:rPr lang="en-US" dirty="0" smtClean="0"/>
              <a:t> nr. 53 – Mai 2019</a:t>
            </a:r>
          </a:p>
          <a:p>
            <a:r>
              <a:rPr lang="en-US" dirty="0" err="1" smtClean="0"/>
              <a:t>Gradinita</a:t>
            </a:r>
            <a:r>
              <a:rPr lang="en-US" dirty="0" smtClean="0"/>
              <a:t> din </a:t>
            </a:r>
            <a:r>
              <a:rPr lang="en-US" dirty="0" err="1" smtClean="0"/>
              <a:t>Parcul</a:t>
            </a:r>
            <a:r>
              <a:rPr lang="en-US" dirty="0" smtClean="0"/>
              <a:t> Industrial – Mai 2019</a:t>
            </a:r>
          </a:p>
          <a:p>
            <a:r>
              <a:rPr lang="en-US" dirty="0" err="1" smtClean="0"/>
              <a:t>Gradinita</a:t>
            </a:r>
            <a:r>
              <a:rPr lang="en-US" dirty="0" smtClean="0"/>
              <a:t> nr. 20 - Mai 2019</a:t>
            </a:r>
          </a:p>
          <a:p>
            <a:r>
              <a:rPr lang="en-US" dirty="0" err="1" smtClean="0"/>
              <a:t>Scoala</a:t>
            </a:r>
            <a:r>
              <a:rPr lang="en-US" dirty="0" smtClean="0"/>
              <a:t> </a:t>
            </a:r>
            <a:r>
              <a:rPr lang="en-US" dirty="0" err="1" smtClean="0"/>
              <a:t>Generala</a:t>
            </a:r>
            <a:r>
              <a:rPr lang="en-US" dirty="0" smtClean="0"/>
              <a:t> Dacia - Mai 2019</a:t>
            </a:r>
          </a:p>
          <a:p>
            <a:r>
              <a:rPr lang="en-US" dirty="0" err="1" smtClean="0"/>
              <a:t>Liceul</a:t>
            </a:r>
            <a:r>
              <a:rPr lang="en-US" dirty="0" smtClean="0"/>
              <a:t> </a:t>
            </a:r>
            <a:r>
              <a:rPr lang="en-US" dirty="0" err="1" smtClean="0"/>
              <a:t>Onisifor</a:t>
            </a:r>
            <a:r>
              <a:rPr lang="en-US" dirty="0" smtClean="0"/>
              <a:t> </a:t>
            </a:r>
            <a:r>
              <a:rPr lang="en-US" dirty="0" err="1" smtClean="0"/>
              <a:t>Ghibu</a:t>
            </a:r>
            <a:r>
              <a:rPr lang="en-US" dirty="0" smtClean="0"/>
              <a:t> – Mai 2019</a:t>
            </a:r>
          </a:p>
          <a:p>
            <a:r>
              <a:rPr lang="en-US" dirty="0" err="1" smtClean="0"/>
              <a:t>Liceul</a:t>
            </a:r>
            <a:r>
              <a:rPr lang="en-US" dirty="0" smtClean="0"/>
              <a:t> </a:t>
            </a:r>
            <a:r>
              <a:rPr lang="en-US" dirty="0" err="1" smtClean="0"/>
              <a:t>Ortodox</a:t>
            </a:r>
            <a:r>
              <a:rPr lang="en-US" dirty="0" smtClean="0"/>
              <a:t> Roman </a:t>
            </a:r>
            <a:r>
              <a:rPr lang="en-US" dirty="0" err="1" smtClean="0"/>
              <a:t>Ciorogariu</a:t>
            </a:r>
            <a:r>
              <a:rPr lang="en-US" dirty="0" smtClean="0"/>
              <a:t> - Mai 2019</a:t>
            </a:r>
          </a:p>
          <a:p>
            <a:r>
              <a:rPr lang="en-US" dirty="0" err="1" smtClean="0"/>
              <a:t>Colegiul</a:t>
            </a:r>
            <a:r>
              <a:rPr lang="en-US" dirty="0" smtClean="0"/>
              <a:t> </a:t>
            </a:r>
            <a:r>
              <a:rPr lang="en-US" dirty="0" err="1" smtClean="0"/>
              <a:t>Tehnic</a:t>
            </a:r>
            <a:r>
              <a:rPr lang="en-US" dirty="0" smtClean="0"/>
              <a:t> </a:t>
            </a:r>
            <a:r>
              <a:rPr lang="en-US" dirty="0" err="1" smtClean="0"/>
              <a:t>Traian</a:t>
            </a:r>
            <a:r>
              <a:rPr lang="en-US" dirty="0" smtClean="0"/>
              <a:t> </a:t>
            </a:r>
            <a:r>
              <a:rPr lang="en-US" dirty="0" err="1" smtClean="0"/>
              <a:t>Vuia</a:t>
            </a:r>
            <a:r>
              <a:rPr lang="en-US" dirty="0" smtClean="0"/>
              <a:t> – Mai 2019</a:t>
            </a:r>
          </a:p>
          <a:p>
            <a:r>
              <a:rPr lang="en-US" dirty="0" err="1" smtClean="0"/>
              <a:t>Scoala</a:t>
            </a:r>
            <a:r>
              <a:rPr lang="en-US" dirty="0" smtClean="0"/>
              <a:t> </a:t>
            </a:r>
            <a:r>
              <a:rPr lang="en-US" dirty="0" err="1" smtClean="0"/>
              <a:t>Generala</a:t>
            </a:r>
            <a:r>
              <a:rPr lang="en-US" dirty="0" smtClean="0"/>
              <a:t> nr. 11 – </a:t>
            </a:r>
            <a:r>
              <a:rPr lang="en-US" dirty="0" err="1" smtClean="0"/>
              <a:t>Iulie</a:t>
            </a:r>
            <a:r>
              <a:rPr lang="en-US" dirty="0" smtClean="0"/>
              <a:t> 2019</a:t>
            </a:r>
          </a:p>
          <a:p>
            <a:r>
              <a:rPr lang="en-US" dirty="0" err="1" smtClean="0"/>
              <a:t>Colegiul</a:t>
            </a:r>
            <a:r>
              <a:rPr lang="en-US" dirty="0" smtClean="0"/>
              <a:t> </a:t>
            </a:r>
            <a:r>
              <a:rPr lang="en-US" dirty="0" err="1" smtClean="0"/>
              <a:t>Tehnic</a:t>
            </a:r>
            <a:r>
              <a:rPr lang="en-US" dirty="0" smtClean="0"/>
              <a:t> </a:t>
            </a:r>
            <a:r>
              <a:rPr lang="en-US" dirty="0" err="1" smtClean="0"/>
              <a:t>Mihai</a:t>
            </a:r>
            <a:r>
              <a:rPr lang="en-US" dirty="0" smtClean="0"/>
              <a:t> </a:t>
            </a:r>
            <a:r>
              <a:rPr lang="en-US" dirty="0" err="1" smtClean="0"/>
              <a:t>Viteazul</a:t>
            </a:r>
            <a:r>
              <a:rPr lang="en-US" dirty="0" smtClean="0"/>
              <a:t>– August 2019</a:t>
            </a:r>
          </a:p>
          <a:p>
            <a:r>
              <a:rPr lang="en-US" dirty="0" err="1" smtClean="0"/>
              <a:t>Gradinita</a:t>
            </a:r>
            <a:r>
              <a:rPr lang="en-US" dirty="0" smtClean="0"/>
              <a:t> nr. 51 – </a:t>
            </a:r>
            <a:r>
              <a:rPr lang="en-US" dirty="0" err="1" smtClean="0"/>
              <a:t>Septembrie</a:t>
            </a:r>
            <a:r>
              <a:rPr lang="en-US" dirty="0" smtClean="0"/>
              <a:t> 2019</a:t>
            </a:r>
          </a:p>
          <a:p>
            <a:r>
              <a:rPr lang="en-US" dirty="0" err="1" smtClean="0"/>
              <a:t>Centrul</a:t>
            </a:r>
            <a:r>
              <a:rPr lang="en-US" dirty="0" smtClean="0"/>
              <a:t> din str. </a:t>
            </a:r>
            <a:r>
              <a:rPr lang="en-US" dirty="0" err="1" smtClean="0"/>
              <a:t>Gutemberg</a:t>
            </a:r>
            <a:r>
              <a:rPr lang="en-US" dirty="0" smtClean="0"/>
              <a:t> - </a:t>
            </a:r>
            <a:r>
              <a:rPr lang="en-US" dirty="0" err="1" smtClean="0"/>
              <a:t>Septembrie</a:t>
            </a:r>
            <a:r>
              <a:rPr lang="en-US" dirty="0" smtClean="0"/>
              <a:t> 2019</a:t>
            </a:r>
          </a:p>
          <a:p>
            <a:r>
              <a:rPr lang="en-US" dirty="0" err="1" smtClean="0"/>
              <a:t>Incubatorul</a:t>
            </a:r>
            <a:r>
              <a:rPr lang="en-US" dirty="0" smtClean="0"/>
              <a:t> de </a:t>
            </a:r>
            <a:r>
              <a:rPr lang="en-US" dirty="0" err="1" smtClean="0"/>
              <a:t>afaceri</a:t>
            </a:r>
            <a:r>
              <a:rPr lang="en-US" dirty="0" smtClean="0"/>
              <a:t> – </a:t>
            </a:r>
            <a:r>
              <a:rPr lang="en-US" dirty="0" err="1" smtClean="0"/>
              <a:t>noiembrie</a:t>
            </a:r>
            <a:r>
              <a:rPr lang="en-US" dirty="0" smtClean="0"/>
              <a:t> 2019</a:t>
            </a: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chemeClr val="tx1"/>
                </a:solidFill>
              </a:rPr>
              <a:t>PREMII</a:t>
            </a:r>
            <a:endParaRPr lang="en-US" b="1" dirty="0">
              <a:solidFill>
                <a:schemeClr val="tx1"/>
              </a:solidFill>
            </a:endParaRPr>
          </a:p>
        </p:txBody>
      </p:sp>
      <p:grpSp>
        <p:nvGrpSpPr>
          <p:cNvPr id="5" name="Google Shape;570;p38"/>
          <p:cNvGrpSpPr/>
          <p:nvPr/>
        </p:nvGrpSpPr>
        <p:grpSpPr>
          <a:xfrm>
            <a:off x="5410200" y="2971800"/>
            <a:ext cx="1524000" cy="1799788"/>
            <a:chOff x="5297950" y="1632050"/>
            <a:chExt cx="426200" cy="431100"/>
          </a:xfrm>
          <a:solidFill>
            <a:srgbClr val="0070C0"/>
          </a:solidFill>
        </p:grpSpPr>
        <p:sp>
          <p:nvSpPr>
            <p:cNvPr id="6" name="Google Shape;571;p38"/>
            <p:cNvSpPr/>
            <p:nvPr/>
          </p:nvSpPr>
          <p:spPr>
            <a:xfrm>
              <a:off x="5404800" y="1936125"/>
              <a:ext cx="212500" cy="127025"/>
            </a:xfrm>
            <a:custGeom>
              <a:avLst/>
              <a:gdLst/>
              <a:ahLst/>
              <a:cxnLst/>
              <a:rect l="l" t="t" r="r" b="b"/>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grpFill/>
            <a:ln>
              <a:noFill/>
            </a:ln>
          </p:spPr>
          <p:txBody>
            <a:bodyPr spcFirstLastPara="1" wrap="square" lIns="91425" tIns="91425" rIns="91425" bIns="91425" anchor="ctr" anchorCtr="0">
              <a:noAutofit/>
            </a:bodyPr>
            <a:lstStyle/>
            <a:p>
              <a:endParaRPr/>
            </a:p>
          </p:txBody>
        </p:sp>
        <p:sp>
          <p:nvSpPr>
            <p:cNvPr id="7" name="Google Shape;572;p38"/>
            <p:cNvSpPr/>
            <p:nvPr/>
          </p:nvSpPr>
          <p:spPr>
            <a:xfrm>
              <a:off x="5297950" y="1632050"/>
              <a:ext cx="426200" cy="294950"/>
            </a:xfrm>
            <a:custGeom>
              <a:avLst/>
              <a:gdLst/>
              <a:ahLst/>
              <a:cxnLst/>
              <a:rect l="l" t="t" r="r" b="b"/>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grpFill/>
            <a:ln>
              <a:noFill/>
            </a:ln>
          </p:spPr>
          <p:txBody>
            <a:bodyPr spcFirstLastPara="1" wrap="square" lIns="91425" tIns="91425" rIns="91425" bIns="91425" anchor="ctr" anchorCtr="0">
              <a:noAutofit/>
            </a:bodyPr>
            <a:lstStyle/>
            <a:p>
              <a:endParaRPr/>
            </a:p>
          </p:txBody>
        </p:sp>
      </p:grpSp>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guler.ovidiu.PMO\Downloads\scanare[Untitled]_2019013014375000-1.jpg"/>
          <p:cNvPicPr>
            <a:picLocks noChangeAspect="1" noChangeArrowheads="1"/>
          </p:cNvPicPr>
          <p:nvPr/>
        </p:nvPicPr>
        <p:blipFill>
          <a:blip r:embed="rId2"/>
          <a:srcRect/>
          <a:stretch>
            <a:fillRect/>
          </a:stretch>
        </p:blipFill>
        <p:spPr bwMode="auto">
          <a:xfrm rot="5400000">
            <a:off x="2970726" y="-991675"/>
            <a:ext cx="6250549" cy="8839200"/>
          </a:xfrm>
          <a:prstGeom prst="rect">
            <a:avLst/>
          </a:prstGeom>
          <a:noFill/>
        </p:spPr>
      </p:pic>
    </p:spTree>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guler.ovidiu.PMO\Downloads\scanare[Untitled]_2019013014364700-1.jpg"/>
          <p:cNvPicPr>
            <a:picLocks noChangeAspect="1" noChangeArrowheads="1"/>
          </p:cNvPicPr>
          <p:nvPr/>
        </p:nvPicPr>
        <p:blipFill>
          <a:blip r:embed="rId2"/>
          <a:srcRect/>
          <a:stretch>
            <a:fillRect/>
          </a:stretch>
        </p:blipFill>
        <p:spPr bwMode="auto">
          <a:xfrm rot="5400000">
            <a:off x="3152206" y="-793212"/>
            <a:ext cx="6023005" cy="8517418"/>
          </a:xfrm>
          <a:prstGeom prst="rect">
            <a:avLst/>
          </a:prstGeom>
          <a:noFill/>
        </p:spPr>
      </p:pic>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guler.ovidiu.PMO\Downloads\scanare[Untitled]-1.jpg"/>
          <p:cNvPicPr>
            <a:picLocks noChangeAspect="1" noChangeArrowheads="1"/>
          </p:cNvPicPr>
          <p:nvPr/>
        </p:nvPicPr>
        <p:blipFill>
          <a:blip r:embed="rId2"/>
          <a:srcRect/>
          <a:stretch>
            <a:fillRect/>
          </a:stretch>
        </p:blipFill>
        <p:spPr bwMode="auto">
          <a:xfrm rot="5400000">
            <a:off x="3091122" y="-881323"/>
            <a:ext cx="6096000" cy="8620644"/>
          </a:xfrm>
          <a:prstGeom prst="rect">
            <a:avLst/>
          </a:prstGeom>
          <a:noFill/>
        </p:spPr>
      </p:pic>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s2\manevre\Utilizatori\Ioan M\colaj 3.jpg"/>
          <p:cNvPicPr>
            <a:picLocks noChangeAspect="1" noChangeArrowheads="1"/>
          </p:cNvPicPr>
          <p:nvPr/>
        </p:nvPicPr>
        <p:blipFill>
          <a:blip r:embed="rId2"/>
          <a:srcRect/>
          <a:stretch>
            <a:fillRect/>
          </a:stretch>
        </p:blipFill>
        <p:spPr bwMode="auto">
          <a:xfrm>
            <a:off x="1588" y="0"/>
            <a:ext cx="12188825" cy="6858000"/>
          </a:xfrm>
          <a:prstGeom prst="rect">
            <a:avLst/>
          </a:prstGeom>
          <a:noFill/>
        </p:spPr>
      </p:pic>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5176"/>
            <a:ext cx="10515600" cy="1145224"/>
          </a:xfrm>
        </p:spPr>
        <p:txBody>
          <a:bodyPr>
            <a:normAutofit/>
          </a:bodyPr>
          <a:lstStyle/>
          <a:p>
            <a:pPr algn="ctr"/>
            <a:r>
              <a:rPr lang="en-US" sz="6000" b="1" dirty="0" smtClean="0">
                <a:solidFill>
                  <a:schemeClr val="tx1"/>
                </a:solidFill>
              </a:rPr>
              <a:t>VA MULTUMIM!</a:t>
            </a:r>
            <a:endParaRPr lang="en-US" sz="6000" b="1" dirty="0">
              <a:solidFill>
                <a:schemeClr val="tx1"/>
              </a:solidFill>
            </a:endParaRPr>
          </a:p>
        </p:txBody>
      </p:sp>
      <p:sp>
        <p:nvSpPr>
          <p:cNvPr id="4" name="Google Shape;590;p38"/>
          <p:cNvSpPr/>
          <p:nvPr/>
        </p:nvSpPr>
        <p:spPr>
          <a:xfrm>
            <a:off x="5029200" y="3627109"/>
            <a:ext cx="2362200" cy="201169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accent2">
              <a:lumMod val="60000"/>
              <a:lumOff val="40000"/>
            </a:schemeClr>
          </a:solidFill>
          <a:ln>
            <a:noFill/>
          </a:ln>
        </p:spPr>
        <p:txBody>
          <a:bodyPr spcFirstLastPara="1" wrap="square" lIns="121897" tIns="121897" rIns="121897" bIns="121897" anchor="ctr" anchorCtr="0">
            <a:noAutofit/>
          </a:bodyPr>
          <a:lstStyle/>
          <a:p>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1580</TotalTime>
  <Words>4381</Words>
  <Application>Microsoft Office PowerPoint</Application>
  <PresentationFormat>Custom</PresentationFormat>
  <Paragraphs>626</Paragraphs>
  <Slides>96</Slides>
  <Notes>5</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Civic</vt:lpstr>
      <vt:lpstr> DIRECTIA DE MANAGEMENT PROIECTE CU FINANTARE INTERNATIONALA  PRIMARIA MUNICIPIULUI ORADEA</vt:lpstr>
      <vt:lpstr>Slide 2</vt:lpstr>
      <vt:lpstr>Slide 3</vt:lpstr>
      <vt:lpstr>DEZVOLTARE INTEGRATA</vt:lpstr>
      <vt:lpstr>Slide 5</vt:lpstr>
      <vt:lpstr>Slide 6</vt:lpstr>
      <vt:lpstr>Slide 7</vt:lpstr>
      <vt:lpstr>PROIECTE FINALIZATE IN 2019</vt:lpstr>
      <vt:lpstr>1. MOBILITATE URBANA DURABILA</vt:lpstr>
      <vt:lpstr>VIZIUNEA DE DEZVOLTARE A MOBILITĂŢII URBANE</vt:lpstr>
      <vt:lpstr>MOBILITATEA URBANA IN ORADEA</vt:lpstr>
      <vt:lpstr>MOBILITATE URBANA – MIJLOACE DE TRANSPORT PUBLIC SI INFRASTRUCTURA TRAMVAI</vt:lpstr>
      <vt:lpstr>DEZVOLTAREA ȘI PRIORITIZAREA TRANSPORTULUI DE CĂLĂTORI DIN MUNICIPIUL ORADEA</vt:lpstr>
      <vt:lpstr>ACHIZITIE DE TRAMVAIE - ETAPA 1</vt:lpstr>
      <vt:lpstr>ACHIZITIE DE TRAMVAIE - ETAPA 2</vt:lpstr>
      <vt:lpstr>ACHIZITIA DE AUTOBUZE HIBRID</vt:lpstr>
      <vt:lpstr>ACHIZITIA DE AUTOBUZE ELECTRICE</vt:lpstr>
      <vt:lpstr>MOBILITATE URBANA – PASAJE, PODURI SI INFRASTRUCTURA RUTIERA PENTRU AUTOTURISME SI MIJLOACE DE TRANSPORT IN COMUN</vt:lpstr>
      <vt:lpstr>CORIDORUL DE MOBILITATE URBANĂ PIAȚA EMANUIL GOJDU - VASILE ALECSANDRI</vt:lpstr>
      <vt:lpstr>CORIDORUL DE MOBILITATE URBANĂ PIAȚA EMANUIL GOJDU - VASILE ALECSANDRI</vt:lpstr>
      <vt:lpstr>CORIDORUL DE MOBILITATE URBANĂ PIAȚA EMANUIL GOJDU - VASILE ALECSANDRI</vt:lpstr>
      <vt:lpstr>CORIDORUL DE MOBILITATE URBANĂ EMANUIL GOJDU – PIAȚA CETATE</vt:lpstr>
      <vt:lpstr>CREȘTEREA MOBILITĂȚII URBANE DIN ZONA NUFĂRUL - CANTEMIR</vt:lpstr>
      <vt:lpstr>MOBILITATE URBANA – PIETONALIZARE</vt:lpstr>
      <vt:lpstr>CREAREA UNOR TRASEE PIETONALE ȘI IMBUNĂTĂȚIREA TRANSPORTULUI PUBLIC DE PERSOANE ÎN ZONA CENTRALĂ A MUNICIPIULUI ORADEA</vt:lpstr>
      <vt:lpstr>PIETONALIZARE PIATA FERDINAND</vt:lpstr>
      <vt:lpstr>PIETONALIZARE PIATA FERDINAND</vt:lpstr>
      <vt:lpstr>PIETONALIZAREA STR. AUREL LAZAR</vt:lpstr>
      <vt:lpstr>PIETONALIZAREA STR. AUREL LAZAR</vt:lpstr>
      <vt:lpstr>PIETONALIZAREA ZONEI MALULUI STANG AL CRISULUI REPEDE</vt:lpstr>
      <vt:lpstr>PIETONALIZAREA ZONEI MALULUI STANG AL CRISULUI REPEDE</vt:lpstr>
      <vt:lpstr>PIETONALIZARE ZONA LIBERTĂȚII, ORADEA</vt:lpstr>
      <vt:lpstr>MOBILITATE POLICENTRICĂ ÎN MUNICIPIUL ORADEA – CORIDOR MAGNOLIA, CAZABAN, NUFĂRULUI</vt:lpstr>
      <vt:lpstr>CITY WALK: PLAN DE SPRIJINIRE A PIETONALIZARII</vt:lpstr>
      <vt:lpstr>PROIECT INTEGRAT PIETONAL SI PISTE DE BICICLETE</vt:lpstr>
      <vt:lpstr>2. SANATATE</vt:lpstr>
      <vt:lpstr>SANATATE</vt:lpstr>
      <vt:lpstr>CREȘTEREA PERFORMANȚEI ENERGETICE A SPITALULUI CLINIC JUDEȚEAN DE URGENȚĂ ORADEA</vt:lpstr>
      <vt:lpstr>CREȘTEREA PERFORMANȚEI ENERGETICE A SPITALULUI CLINIC JUDEȚEAN DE URGENȚĂ ORADEA</vt:lpstr>
      <vt:lpstr>CREȘTEREA PERFORMANȚEI ENERGETICE A SPITALULUI CLINIC MUNICIPAL DR. GAVRIL CURTEANU</vt:lpstr>
      <vt:lpstr>CREȘTEREA PERFORMANȚEI ENERGETICE A SPITALULUI CLINIC MUNICIPAL DR. GAVRIL CURTEANU</vt:lpstr>
      <vt:lpstr>EXTINDERE AMBULATOR CORP B LA SPITALUL CLINIC JUDETEAN DE URGENTA ORADEA</vt:lpstr>
      <vt:lpstr>DOTAREA CU ECHIPAMENTE MEDICALE A SPITALULUI DR. GAVRIL CURTEANU DIN ORADEA</vt:lpstr>
      <vt:lpstr>PROIECT STRATEGIC - SANATATE</vt:lpstr>
      <vt:lpstr>3. EDUCATIE</vt:lpstr>
      <vt:lpstr>EDUCATIE</vt:lpstr>
      <vt:lpstr>CRESTEREA EFICIENTEI ENERGETICE A SCOLII GIMNAZIALE DACIA</vt:lpstr>
      <vt:lpstr>REABILITARE SCOALA GIMNAZIALA NR.11</vt:lpstr>
      <vt:lpstr>CREȘTEREA EFICIENȚEI ENERGETICE LA LICEUL ORTODOX "EPISCOP ROMAN CIOROGARIU“ </vt:lpstr>
      <vt:lpstr>CREȘTEREA EFICIENȚEI ENERGETICE LA LICEUL TEORETIC ONISIFOR GHIBU</vt:lpstr>
      <vt:lpstr>REABILITAREA ȘI ECHIPAREA INFRASTRUCTURII EDUCAŢIONALE LA COLEGIUL TEHNIC TRAIAN VUIA</vt:lpstr>
      <vt:lpstr>REABILITAREA ȘI ECHIPAREA INFRASTRUCTURII EDUCAŢIONALE LA COLEGIUL TEHNIC MIHAI VITEAZUL</vt:lpstr>
      <vt:lpstr>CRESTEREA EFICIENTEI ENERGETICE A GRADINITEI CU PROGRAM PRELUNGIT NR. 20</vt:lpstr>
      <vt:lpstr>CONSTRUIREA CREȘEI ȘI GRĂDINIȚEI DIN PARCUL INDUSTRIAL 1</vt:lpstr>
      <vt:lpstr>Slide 55</vt:lpstr>
      <vt:lpstr>EXTINDEREA CREȘEI ȘI GRĂDINIȚEI NR. 28 </vt:lpstr>
      <vt:lpstr>Slide 57</vt:lpstr>
      <vt:lpstr>4. EFICIENTĂ ENERGETICĂ</vt:lpstr>
      <vt:lpstr>EFICIENTĂ ENERGETICĂ</vt:lpstr>
      <vt:lpstr>REABILITAREA SISTEMULUI DE TERMOFICARE - ETAPA II</vt:lpstr>
      <vt:lpstr>REABILITAREA SISTEMULUI DE TERMOFICARE - ETAPA II</vt:lpstr>
      <vt:lpstr>REABILITAREA SISTEMULUI DE TERMOFICARE - ETAPA II</vt:lpstr>
      <vt:lpstr>REABILITAREA SISTEMULUI DE TERMOFICARE - ETAPA II</vt:lpstr>
      <vt:lpstr>REABILITAREA SISTEMULUI DE TERMOFICARE - ETAPA III</vt:lpstr>
      <vt:lpstr>REABILITARE TERMICA BLOCURI DE LOCUINTE</vt:lpstr>
      <vt:lpstr>CALDURA SI CONFORT</vt:lpstr>
      <vt:lpstr>5. ENERGII REGENERABILE</vt:lpstr>
      <vt:lpstr>ENERGII REGENERABILE</vt:lpstr>
      <vt:lpstr>VALORIFICAREA ENERGIEI GEOTERMALE IN CARTIERUL NUFĂRUL I</vt:lpstr>
      <vt:lpstr>VALORIFICAREA ENERGIEI GEOTERMALE ÎN ZONA SĂLII POLIVALENTE</vt:lpstr>
      <vt:lpstr>STATII DE REINCARCARE PENTRU VEHICULE ELECTRICE IN MUNICIPIUL ORADEA</vt:lpstr>
      <vt:lpstr>6. PARCURI - SPATII VERZI</vt:lpstr>
      <vt:lpstr>PARCURI - SPATII VERZI</vt:lpstr>
      <vt:lpstr>CORIDORUL VERDE DIN STR. BARCAULUI</vt:lpstr>
      <vt:lpstr>CORIDOR VERDE DIN STRADA CORIOLAN POP IN CARTIERUL VETERANILOR</vt:lpstr>
      <vt:lpstr>SPATII VERZI IN MUNICIPIUL ORADEA</vt:lpstr>
      <vt:lpstr>7. MEDIUL DE AFACERI</vt:lpstr>
      <vt:lpstr>MEDIUL DE AFACERI</vt:lpstr>
      <vt:lpstr>CENTRUL DE ANTREPRENORIAT PIATA CETATE</vt:lpstr>
      <vt:lpstr>CENTRUL DE ANTREPRENORIAT PIATA CETATE</vt:lpstr>
      <vt:lpstr>INCUBATORUL DE AFACERI - CRESC ORADEA MARE</vt:lpstr>
      <vt:lpstr>CENTRUL INTERMODAL ÎN ZONA GĂRII C.F.R DIN EPISCOPIA BIHOR</vt:lpstr>
      <vt:lpstr>8. PATRIMONIU CULTURAL</vt:lpstr>
      <vt:lpstr>PATRIMONIU CULTURAL</vt:lpstr>
      <vt:lpstr>RESTAURAREA CASEI DARVAS - LA ROCHE</vt:lpstr>
      <vt:lpstr>RESTAURARE CETATEA ORADEA – ETAPA A III-A</vt:lpstr>
      <vt:lpstr>MUZEUL FRANCMASONERIEI DIN ORADEA</vt:lpstr>
      <vt:lpstr>PROIECTELE CARE IN STADIUL DE EXECUTIE LUCRARI</vt:lpstr>
      <vt:lpstr>INCEPEREA EXECUTIEI LUCRARILOR</vt:lpstr>
      <vt:lpstr>INCEPEREA EXECUTIEI LUCRARILOR</vt:lpstr>
      <vt:lpstr>PREMII</vt:lpstr>
      <vt:lpstr>Slide 92</vt:lpstr>
      <vt:lpstr>Slide 93</vt:lpstr>
      <vt:lpstr>Slide 94</vt:lpstr>
      <vt:lpstr>Slide 95</vt:lpstr>
      <vt:lpstr>VA MULTUMIM!</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RAPORTUL DE ACTIVITATE DIRECTIA DE MANAGEMENT PROIECTE CU FINANTARE INTERNATIONALA PRIMARIA MUNICIPIULUI ORADEA</dc:title>
  <dc:creator>guler.ovidiu</dc:creator>
  <cp:lastModifiedBy>guler.ovidiu</cp:lastModifiedBy>
  <cp:revision>288</cp:revision>
  <dcterms:created xsi:type="dcterms:W3CDTF">2019-01-30T07:13:55Z</dcterms:created>
  <dcterms:modified xsi:type="dcterms:W3CDTF">2019-02-11T15:35:58Z</dcterms:modified>
</cp:coreProperties>
</file>