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59" r:id="rId4"/>
    <p:sldId id="277" r:id="rId5"/>
    <p:sldId id="263" r:id="rId6"/>
    <p:sldId id="261" r:id="rId7"/>
    <p:sldId id="260" r:id="rId8"/>
    <p:sldId id="280" r:id="rId9"/>
    <p:sldId id="289" r:id="rId10"/>
    <p:sldId id="290" r:id="rId11"/>
    <p:sldId id="267" r:id="rId12"/>
    <p:sldId id="273" r:id="rId13"/>
    <p:sldId id="270" r:id="rId14"/>
    <p:sldId id="268" r:id="rId15"/>
    <p:sldId id="293" r:id="rId16"/>
    <p:sldId id="296" r:id="rId17"/>
    <p:sldId id="294" r:id="rId18"/>
    <p:sldId id="271" r:id="rId19"/>
    <p:sldId id="278" r:id="rId20"/>
    <p:sldId id="287" r:id="rId21"/>
    <p:sldId id="291" r:id="rId22"/>
    <p:sldId id="292" r:id="rId23"/>
    <p:sldId id="295" r:id="rId24"/>
    <p:sldId id="288" r:id="rId25"/>
    <p:sldId id="276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83C20-E70A-4A8A-A440-6C45F2E684D8}" v="1" dt="2026-03-05T05:51:28.959"/>
    <p1510:client id="{E8942E11-9442-4C59-B1FB-730245326636}" v="232" dt="2026-03-04T10:29:01.6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929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 Nadia" userId="5080beef-f727-42ec-9d16-5d7ef577c8ba" providerId="ADAL" clId="{E11A8B9F-35D6-489B-A6B5-57C68B901EA5}"/>
    <pc:docChg chg="undo custSel addSld delSld modSld sldOrd">
      <pc:chgData name="Has Nadia" userId="5080beef-f727-42ec-9d16-5d7ef577c8ba" providerId="ADAL" clId="{E11A8B9F-35D6-489B-A6B5-57C68B901EA5}" dt="2026-03-04T10:54:19.419" v="5109" actId="20577"/>
      <pc:docMkLst>
        <pc:docMk/>
      </pc:docMkLst>
      <pc:sldChg chg="addSp delSp modSp mod">
        <pc:chgData name="Has Nadia" userId="5080beef-f727-42ec-9d16-5d7ef577c8ba" providerId="ADAL" clId="{E11A8B9F-35D6-489B-A6B5-57C68B901EA5}" dt="2026-03-04T10:32:48.382" v="4753" actId="20577"/>
        <pc:sldMkLst>
          <pc:docMk/>
          <pc:sldMk cId="2335032672" sldId="256"/>
        </pc:sldMkLst>
        <pc:spChg chg="mod">
          <ac:chgData name="Has Nadia" userId="5080beef-f727-42ec-9d16-5d7ef577c8ba" providerId="ADAL" clId="{E11A8B9F-35D6-489B-A6B5-57C68B901EA5}" dt="2026-03-01T18:02:01.541" v="0" actId="207"/>
          <ac:spMkLst>
            <pc:docMk/>
            <pc:sldMk cId="2335032672" sldId="256"/>
            <ac:spMk id="2" creationId="{9CEA1F31-D183-B519-F868-B1D903D29A7E}"/>
          </ac:spMkLst>
        </pc:spChg>
        <pc:spChg chg="mod">
          <ac:chgData name="Has Nadia" userId="5080beef-f727-42ec-9d16-5d7ef577c8ba" providerId="ADAL" clId="{E11A8B9F-35D6-489B-A6B5-57C68B901EA5}" dt="2026-03-04T10:32:48.382" v="4753" actId="20577"/>
          <ac:spMkLst>
            <pc:docMk/>
            <pc:sldMk cId="2335032672" sldId="256"/>
            <ac:spMk id="3" creationId="{26707442-1143-D51C-CCD8-4145F92CF80B}"/>
          </ac:spMkLst>
        </pc:spChg>
      </pc:sldChg>
      <pc:sldChg chg="addSp delSp modSp mod modNotesTx">
        <pc:chgData name="Has Nadia" userId="5080beef-f727-42ec-9d16-5d7ef577c8ba" providerId="ADAL" clId="{E11A8B9F-35D6-489B-A6B5-57C68B901EA5}" dt="2026-03-04T10:52:59.937" v="4970" actId="20577"/>
        <pc:sldMkLst>
          <pc:docMk/>
          <pc:sldMk cId="1929234997" sldId="259"/>
        </pc:sldMkLst>
        <pc:spChg chg="mod">
          <ac:chgData name="Has Nadia" userId="5080beef-f727-42ec-9d16-5d7ef577c8ba" providerId="ADAL" clId="{E11A8B9F-35D6-489B-A6B5-57C68B901EA5}" dt="2026-03-01T18:02:08.933" v="2" actId="207"/>
          <ac:spMkLst>
            <pc:docMk/>
            <pc:sldMk cId="1929234997" sldId="259"/>
            <ac:spMk id="2" creationId="{62EA8662-A38A-B41F-EA97-403DC24C7B70}"/>
          </ac:spMkLst>
        </pc:spChg>
        <pc:spChg chg="mod">
          <ac:chgData name="Has Nadia" userId="5080beef-f727-42ec-9d16-5d7ef577c8ba" providerId="ADAL" clId="{E11A8B9F-35D6-489B-A6B5-57C68B901EA5}" dt="2026-03-04T10:22:42.207" v="4634" actId="20577"/>
          <ac:spMkLst>
            <pc:docMk/>
            <pc:sldMk cId="1929234997" sldId="259"/>
            <ac:spMk id="3" creationId="{259F72BD-0B6A-70EF-792A-555272CD8D63}"/>
          </ac:spMkLst>
        </pc:spChg>
        <pc:inkChg chg="add">
          <ac:chgData name="Has Nadia" userId="5080beef-f727-42ec-9d16-5d7ef577c8ba" providerId="ADAL" clId="{E11A8B9F-35D6-489B-A6B5-57C68B901EA5}" dt="2026-03-01T20:03:07.419" v="1007" actId="9405"/>
          <ac:inkMkLst>
            <pc:docMk/>
            <pc:sldMk cId="1929234997" sldId="259"/>
            <ac:inkMk id="5" creationId="{B47F6683-6D3E-9F51-1EDF-FFC075FA7253}"/>
          </ac:inkMkLst>
        </pc:inkChg>
        <pc:inkChg chg="add">
          <ac:chgData name="Has Nadia" userId="5080beef-f727-42ec-9d16-5d7ef577c8ba" providerId="ADAL" clId="{E11A8B9F-35D6-489B-A6B5-57C68B901EA5}" dt="2026-03-01T20:03:12.203" v="1008" actId="9405"/>
          <ac:inkMkLst>
            <pc:docMk/>
            <pc:sldMk cId="1929234997" sldId="259"/>
            <ac:inkMk id="6" creationId="{EA2F0825-B733-1790-D434-7FC25C596F61}"/>
          </ac:inkMkLst>
        </pc:inkChg>
        <pc:inkChg chg="add">
          <ac:chgData name="Has Nadia" userId="5080beef-f727-42ec-9d16-5d7ef577c8ba" providerId="ADAL" clId="{E11A8B9F-35D6-489B-A6B5-57C68B901EA5}" dt="2026-03-01T20:03:41.190" v="1009" actId="9405"/>
          <ac:inkMkLst>
            <pc:docMk/>
            <pc:sldMk cId="1929234997" sldId="259"/>
            <ac:inkMk id="7" creationId="{FFDFACC4-8829-DC3E-D158-4B9D794E8495}"/>
          </ac:inkMkLst>
        </pc:inkChg>
        <pc:inkChg chg="add">
          <ac:chgData name="Has Nadia" userId="5080beef-f727-42ec-9d16-5d7ef577c8ba" providerId="ADAL" clId="{E11A8B9F-35D6-489B-A6B5-57C68B901EA5}" dt="2026-03-01T20:04:49.525" v="1010" actId="9405"/>
          <ac:inkMkLst>
            <pc:docMk/>
            <pc:sldMk cId="1929234997" sldId="259"/>
            <ac:inkMk id="8" creationId="{963B65E5-644A-566F-225C-1324EF3DC96C}"/>
          </ac:inkMkLst>
        </pc:inkChg>
      </pc:sldChg>
      <pc:sldChg chg="modSp mod">
        <pc:chgData name="Has Nadia" userId="5080beef-f727-42ec-9d16-5d7ef577c8ba" providerId="ADAL" clId="{E11A8B9F-35D6-489B-A6B5-57C68B901EA5}" dt="2026-03-01T18:13:04.017" v="15" actId="207"/>
        <pc:sldMkLst>
          <pc:docMk/>
          <pc:sldMk cId="2289381436" sldId="260"/>
        </pc:sldMkLst>
        <pc:graphicFrameChg chg="modGraphic">
          <ac:chgData name="Has Nadia" userId="5080beef-f727-42ec-9d16-5d7ef577c8ba" providerId="ADAL" clId="{E11A8B9F-35D6-489B-A6B5-57C68B901EA5}" dt="2026-03-01T18:13:04.017" v="15" actId="207"/>
          <ac:graphicFrameMkLst>
            <pc:docMk/>
            <pc:sldMk cId="2289381436" sldId="260"/>
            <ac:graphicFrameMk id="5" creationId="{D4546366-16ED-FBBC-35DC-66012FFCE4F0}"/>
          </ac:graphicFrameMkLst>
        </pc:graphicFrameChg>
      </pc:sldChg>
      <pc:sldChg chg="modSp mod">
        <pc:chgData name="Has Nadia" userId="5080beef-f727-42ec-9d16-5d7ef577c8ba" providerId="ADAL" clId="{E11A8B9F-35D6-489B-A6B5-57C68B901EA5}" dt="2026-03-01T18:12:28.631" v="14" actId="207"/>
        <pc:sldMkLst>
          <pc:docMk/>
          <pc:sldMk cId="3900087048" sldId="261"/>
        </pc:sldMkLst>
        <pc:graphicFrameChg chg="modGraphic">
          <ac:chgData name="Has Nadia" userId="5080beef-f727-42ec-9d16-5d7ef577c8ba" providerId="ADAL" clId="{E11A8B9F-35D6-489B-A6B5-57C68B901EA5}" dt="2026-03-01T18:12:28.631" v="14" actId="207"/>
          <ac:graphicFrameMkLst>
            <pc:docMk/>
            <pc:sldMk cId="3900087048" sldId="261"/>
            <ac:graphicFrameMk id="3" creationId="{6287DB3C-1C19-951E-DE38-3EB2ECBDAD64}"/>
          </ac:graphicFrameMkLst>
        </pc:graphicFrameChg>
      </pc:sldChg>
      <pc:sldChg chg="addSp delSp modSp mod">
        <pc:chgData name="Has Nadia" userId="5080beef-f727-42ec-9d16-5d7ef577c8ba" providerId="ADAL" clId="{E11A8B9F-35D6-489B-A6B5-57C68B901EA5}" dt="2026-03-04T10:27:40.170" v="4749" actId="207"/>
        <pc:sldMkLst>
          <pc:docMk/>
          <pc:sldMk cId="1544993371" sldId="263"/>
        </pc:sldMkLst>
        <pc:spChg chg="mod">
          <ac:chgData name="Has Nadia" userId="5080beef-f727-42ec-9d16-5d7ef577c8ba" providerId="ADAL" clId="{E11A8B9F-35D6-489B-A6B5-57C68B901EA5}" dt="2026-03-01T20:01:02.990" v="998" actId="1076"/>
          <ac:spMkLst>
            <pc:docMk/>
            <pc:sldMk cId="1544993371" sldId="263"/>
            <ac:spMk id="2" creationId="{9B94FF83-3032-4EDE-5829-570FF5D4A8C7}"/>
          </ac:spMkLst>
        </pc:spChg>
        <pc:spChg chg="mod">
          <ac:chgData name="Has Nadia" userId="5080beef-f727-42ec-9d16-5d7ef577c8ba" providerId="ADAL" clId="{E11A8B9F-35D6-489B-A6B5-57C68B901EA5}" dt="2026-03-04T10:27:40.170" v="4749" actId="207"/>
          <ac:spMkLst>
            <pc:docMk/>
            <pc:sldMk cId="1544993371" sldId="263"/>
            <ac:spMk id="3" creationId="{9C8943A1-0E83-CAE5-90AC-7E8785E3442B}"/>
          </ac:spMkLst>
        </pc:spChg>
      </pc:sldChg>
      <pc:sldChg chg="modSp mod">
        <pc:chgData name="Has Nadia" userId="5080beef-f727-42ec-9d16-5d7ef577c8ba" providerId="ADAL" clId="{E11A8B9F-35D6-489B-A6B5-57C68B901EA5}" dt="2026-03-03T19:13:21.430" v="2365"/>
        <pc:sldMkLst>
          <pc:docMk/>
          <pc:sldMk cId="1668203111" sldId="267"/>
        </pc:sldMkLst>
        <pc:spChg chg="mod">
          <ac:chgData name="Has Nadia" userId="5080beef-f727-42ec-9d16-5d7ef577c8ba" providerId="ADAL" clId="{E11A8B9F-35D6-489B-A6B5-57C68B901EA5}" dt="2026-03-01T18:15:00.751" v="19" actId="207"/>
          <ac:spMkLst>
            <pc:docMk/>
            <pc:sldMk cId="1668203111" sldId="267"/>
            <ac:spMk id="2" creationId="{B38CA3AD-4937-9BC4-1113-73A23B338C09}"/>
          </ac:spMkLst>
        </pc:spChg>
        <pc:spChg chg="mod">
          <ac:chgData name="Has Nadia" userId="5080beef-f727-42ec-9d16-5d7ef577c8ba" providerId="ADAL" clId="{E11A8B9F-35D6-489B-A6B5-57C68B901EA5}" dt="2026-03-03T08:49:14.979" v="1331" actId="113"/>
          <ac:spMkLst>
            <pc:docMk/>
            <pc:sldMk cId="1668203111" sldId="267"/>
            <ac:spMk id="9" creationId="{17EFC30B-CE08-FF54-B0C2-C030A7E801AD}"/>
          </ac:spMkLst>
        </pc:spChg>
        <pc:graphicFrameChg chg="mod">
          <ac:chgData name="Has Nadia" userId="5080beef-f727-42ec-9d16-5d7ef577c8ba" providerId="ADAL" clId="{E11A8B9F-35D6-489B-A6B5-57C68B901EA5}" dt="2026-03-03T19:13:21.430" v="2365"/>
          <ac:graphicFrameMkLst>
            <pc:docMk/>
            <pc:sldMk cId="1668203111" sldId="267"/>
            <ac:graphicFrameMk id="5" creationId="{9468D388-18D1-C9FD-D52F-CD95DCF9F850}"/>
          </ac:graphicFrameMkLst>
        </pc:graphicFrameChg>
      </pc:sldChg>
      <pc:sldChg chg="modSp mod">
        <pc:chgData name="Has Nadia" userId="5080beef-f727-42ec-9d16-5d7ef577c8ba" providerId="ADAL" clId="{E11A8B9F-35D6-489B-A6B5-57C68B901EA5}" dt="2026-03-03T19:20:44.856" v="2530" actId="20577"/>
        <pc:sldMkLst>
          <pc:docMk/>
          <pc:sldMk cId="130350798" sldId="268"/>
        </pc:sldMkLst>
        <pc:spChg chg="mod">
          <ac:chgData name="Has Nadia" userId="5080beef-f727-42ec-9d16-5d7ef577c8ba" providerId="ADAL" clId="{E11A8B9F-35D6-489B-A6B5-57C68B901EA5}" dt="2026-03-01T18:28:07.305" v="88" actId="20577"/>
          <ac:spMkLst>
            <pc:docMk/>
            <pc:sldMk cId="130350798" sldId="268"/>
            <ac:spMk id="2" creationId="{3E7E1B7B-1A40-893B-F82A-97DB4CE3618E}"/>
          </ac:spMkLst>
        </pc:spChg>
        <pc:spChg chg="mod">
          <ac:chgData name="Has Nadia" userId="5080beef-f727-42ec-9d16-5d7ef577c8ba" providerId="ADAL" clId="{E11A8B9F-35D6-489B-A6B5-57C68B901EA5}" dt="2026-03-03T19:20:44.856" v="2530" actId="20577"/>
          <ac:spMkLst>
            <pc:docMk/>
            <pc:sldMk cId="130350798" sldId="268"/>
            <ac:spMk id="3" creationId="{4D6AD61E-3428-96D5-CCAE-9529A23C3CE4}"/>
          </ac:spMkLst>
        </pc:spChg>
      </pc:sldChg>
      <pc:sldChg chg="modSp mod ord modNotesTx">
        <pc:chgData name="Has Nadia" userId="5080beef-f727-42ec-9d16-5d7ef577c8ba" providerId="ADAL" clId="{E11A8B9F-35D6-489B-A6B5-57C68B901EA5}" dt="2026-03-03T20:29:32.615" v="2984"/>
        <pc:sldMkLst>
          <pc:docMk/>
          <pc:sldMk cId="2406872653" sldId="270"/>
        </pc:sldMkLst>
        <pc:spChg chg="mod">
          <ac:chgData name="Has Nadia" userId="5080beef-f727-42ec-9d16-5d7ef577c8ba" providerId="ADAL" clId="{E11A8B9F-35D6-489B-A6B5-57C68B901EA5}" dt="2026-03-01T18:28:16.461" v="98" actId="20577"/>
          <ac:spMkLst>
            <pc:docMk/>
            <pc:sldMk cId="2406872653" sldId="270"/>
            <ac:spMk id="2" creationId="{D708ED9F-B1EB-9BEC-EF48-C9975DA540E7}"/>
          </ac:spMkLst>
        </pc:spChg>
        <pc:spChg chg="mod">
          <ac:chgData name="Has Nadia" userId="5080beef-f727-42ec-9d16-5d7ef577c8ba" providerId="ADAL" clId="{E11A8B9F-35D6-489B-A6B5-57C68B901EA5}" dt="2026-03-03T19:20:55.995" v="2540" actId="20577"/>
          <ac:spMkLst>
            <pc:docMk/>
            <pc:sldMk cId="2406872653" sldId="270"/>
            <ac:spMk id="3" creationId="{C870F91A-AA98-5FAB-BFF2-54A5C5E4519D}"/>
          </ac:spMkLst>
        </pc:spChg>
      </pc:sldChg>
      <pc:sldChg chg="modSp mod">
        <pc:chgData name="Has Nadia" userId="5080beef-f727-42ec-9d16-5d7ef577c8ba" providerId="ADAL" clId="{E11A8B9F-35D6-489B-A6B5-57C68B901EA5}" dt="2026-03-03T21:02:01.543" v="3623" actId="20577"/>
        <pc:sldMkLst>
          <pc:docMk/>
          <pc:sldMk cId="2311205526" sldId="271"/>
        </pc:sldMkLst>
        <pc:spChg chg="mod">
          <ac:chgData name="Has Nadia" userId="5080beef-f727-42ec-9d16-5d7ef577c8ba" providerId="ADAL" clId="{E11A8B9F-35D6-489B-A6B5-57C68B901EA5}" dt="2026-03-01T18:36:17.047" v="246" actId="13926"/>
          <ac:spMkLst>
            <pc:docMk/>
            <pc:sldMk cId="2311205526" sldId="271"/>
            <ac:spMk id="2" creationId="{29B4E854-1AA7-46D1-3897-6FA7FDDB20AF}"/>
          </ac:spMkLst>
        </pc:spChg>
        <pc:spChg chg="mod">
          <ac:chgData name="Has Nadia" userId="5080beef-f727-42ec-9d16-5d7ef577c8ba" providerId="ADAL" clId="{E11A8B9F-35D6-489B-A6B5-57C68B901EA5}" dt="2026-03-03T21:02:01.543" v="3623" actId="20577"/>
          <ac:spMkLst>
            <pc:docMk/>
            <pc:sldMk cId="2311205526" sldId="271"/>
            <ac:spMk id="3" creationId="{964D36C6-82CB-1438-7EA3-B26193BE746A}"/>
          </ac:spMkLst>
        </pc:spChg>
      </pc:sldChg>
      <pc:sldChg chg="modSp mod">
        <pc:chgData name="Has Nadia" userId="5080beef-f727-42ec-9d16-5d7ef577c8ba" providerId="ADAL" clId="{E11A8B9F-35D6-489B-A6B5-57C68B901EA5}" dt="2026-03-04T10:28:15.977" v="4750" actId="207"/>
        <pc:sldMkLst>
          <pc:docMk/>
          <pc:sldMk cId="3416187730" sldId="273"/>
        </pc:sldMkLst>
        <pc:spChg chg="mod">
          <ac:chgData name="Has Nadia" userId="5080beef-f727-42ec-9d16-5d7ef577c8ba" providerId="ADAL" clId="{E11A8B9F-35D6-489B-A6B5-57C68B901EA5}" dt="2026-03-01T18:15:41.548" v="21" actId="207"/>
          <ac:spMkLst>
            <pc:docMk/>
            <pc:sldMk cId="3416187730" sldId="273"/>
            <ac:spMk id="2" creationId="{C8F93C85-9522-D5DA-2EE0-F596E023D247}"/>
          </ac:spMkLst>
        </pc:spChg>
        <pc:spChg chg="mod">
          <ac:chgData name="Has Nadia" userId="5080beef-f727-42ec-9d16-5d7ef577c8ba" providerId="ADAL" clId="{E11A8B9F-35D6-489B-A6B5-57C68B901EA5}" dt="2026-03-04T10:28:15.977" v="4750" actId="207"/>
          <ac:spMkLst>
            <pc:docMk/>
            <pc:sldMk cId="3416187730" sldId="273"/>
            <ac:spMk id="7" creationId="{3946FC4E-3729-C887-8C3A-D5D32412CEA4}"/>
          </ac:spMkLst>
        </pc:spChg>
        <pc:graphicFrameChg chg="modGraphic">
          <ac:chgData name="Has Nadia" userId="5080beef-f727-42ec-9d16-5d7ef577c8ba" providerId="ADAL" clId="{E11A8B9F-35D6-489B-A6B5-57C68B901EA5}" dt="2026-03-01T18:16:14.542" v="29" actId="20577"/>
          <ac:graphicFrameMkLst>
            <pc:docMk/>
            <pc:sldMk cId="3416187730" sldId="273"/>
            <ac:graphicFrameMk id="5" creationId="{305A478C-A2D3-272E-5A90-965433331AE3}"/>
          </ac:graphicFrameMkLst>
        </pc:graphicFrameChg>
        <pc:graphicFrameChg chg="mod">
          <ac:chgData name="Has Nadia" userId="5080beef-f727-42ec-9d16-5d7ef577c8ba" providerId="ADAL" clId="{E11A8B9F-35D6-489B-A6B5-57C68B901EA5}" dt="2026-03-01T18:16:23.543" v="36" actId="20577"/>
          <ac:graphicFrameMkLst>
            <pc:docMk/>
            <pc:sldMk cId="3416187730" sldId="273"/>
            <ac:graphicFrameMk id="8" creationId="{8E3D36F9-16B0-FD69-6A06-149528EC711C}"/>
          </ac:graphicFrameMkLst>
        </pc:graphicFrameChg>
      </pc:sldChg>
      <pc:sldChg chg="addSp delSp modSp add mod modNotesTx">
        <pc:chgData name="Has Nadia" userId="5080beef-f727-42ec-9d16-5d7ef577c8ba" providerId="ADAL" clId="{E11A8B9F-35D6-489B-A6B5-57C68B901EA5}" dt="2026-03-04T10:29:01.609" v="4751" actId="2711"/>
        <pc:sldMkLst>
          <pc:docMk/>
          <pc:sldMk cId="1070021493" sldId="275"/>
        </pc:sldMkLst>
        <pc:spChg chg="mod">
          <ac:chgData name="Has Nadia" userId="5080beef-f727-42ec-9d16-5d7ef577c8ba" providerId="ADAL" clId="{E11A8B9F-35D6-489B-A6B5-57C68B901EA5}" dt="2026-03-03T19:33:52.940" v="2804" actId="113"/>
          <ac:spMkLst>
            <pc:docMk/>
            <pc:sldMk cId="1070021493" sldId="275"/>
            <ac:spMk id="2" creationId="{FA67FD9C-525F-BF3B-EE1B-72B06A4D3562}"/>
          </ac:spMkLst>
        </pc:spChg>
        <pc:graphicFrameChg chg="add mod">
          <ac:chgData name="Has Nadia" userId="5080beef-f727-42ec-9d16-5d7ef577c8ba" providerId="ADAL" clId="{E11A8B9F-35D6-489B-A6B5-57C68B901EA5}" dt="2026-03-04T10:29:01.609" v="4751" actId="2711"/>
          <ac:graphicFrameMkLst>
            <pc:docMk/>
            <pc:sldMk cId="1070021493" sldId="275"/>
            <ac:graphicFrameMk id="6" creationId="{00553AD9-506B-0596-B5EB-DF4BDBF69970}"/>
          </ac:graphicFrameMkLst>
        </pc:graphicFrameChg>
      </pc:sldChg>
      <pc:sldChg chg="addSp delSp modSp mod">
        <pc:chgData name="Has Nadia" userId="5080beef-f727-42ec-9d16-5d7ef577c8ba" providerId="ADAL" clId="{E11A8B9F-35D6-489B-A6B5-57C68B901EA5}" dt="2026-03-03T20:55:04.306" v="3365" actId="26606"/>
        <pc:sldMkLst>
          <pc:docMk/>
          <pc:sldMk cId="3196072612" sldId="276"/>
        </pc:sldMkLst>
        <pc:spChg chg="mod ord">
          <ac:chgData name="Has Nadia" userId="5080beef-f727-42ec-9d16-5d7ef577c8ba" providerId="ADAL" clId="{E11A8B9F-35D6-489B-A6B5-57C68B901EA5}" dt="2026-03-03T20:55:04.306" v="3365" actId="26606"/>
          <ac:spMkLst>
            <pc:docMk/>
            <pc:sldMk cId="3196072612" sldId="276"/>
            <ac:spMk id="2" creationId="{AC8FD0C1-CF5D-C9E9-AFD3-453FF16E44CC}"/>
          </ac:spMkLst>
        </pc:spChg>
        <pc:spChg chg="add">
          <ac:chgData name="Has Nadia" userId="5080beef-f727-42ec-9d16-5d7ef577c8ba" providerId="ADAL" clId="{E11A8B9F-35D6-489B-A6B5-57C68B901EA5}" dt="2026-03-03T20:55:04.306" v="3365" actId="26606"/>
          <ac:spMkLst>
            <pc:docMk/>
            <pc:sldMk cId="3196072612" sldId="276"/>
            <ac:spMk id="37" creationId="{37C89E4B-3C9F-44B9-8B86-D9E3D112D8EC}"/>
          </ac:spMkLst>
        </pc:spChg>
        <pc:picChg chg="add mod">
          <ac:chgData name="Has Nadia" userId="5080beef-f727-42ec-9d16-5d7ef577c8ba" providerId="ADAL" clId="{E11A8B9F-35D6-489B-A6B5-57C68B901EA5}" dt="2026-03-03T20:55:04.306" v="3365" actId="26606"/>
          <ac:picMkLst>
            <pc:docMk/>
            <pc:sldMk cId="3196072612" sldId="276"/>
            <ac:picMk id="3" creationId="{F062E12A-6595-FA92-8381-6F72055DDF54}"/>
          </ac:picMkLst>
        </pc:picChg>
        <pc:cxnChg chg="add">
          <ac:chgData name="Has Nadia" userId="5080beef-f727-42ec-9d16-5d7ef577c8ba" providerId="ADAL" clId="{E11A8B9F-35D6-489B-A6B5-57C68B901EA5}" dt="2026-03-03T20:55:04.306" v="3365" actId="26606"/>
          <ac:cxnSpMkLst>
            <pc:docMk/>
            <pc:sldMk cId="3196072612" sldId="276"/>
            <ac:cxnSpMk id="39" creationId="{AA2EAA10-076F-46BD-8F0F-B9A2FB77A85C}"/>
          </ac:cxnSpMkLst>
        </pc:cxnChg>
        <pc:cxnChg chg="add">
          <ac:chgData name="Has Nadia" userId="5080beef-f727-42ec-9d16-5d7ef577c8ba" providerId="ADAL" clId="{E11A8B9F-35D6-489B-A6B5-57C68B901EA5}" dt="2026-03-03T20:55:04.306" v="3365" actId="26606"/>
          <ac:cxnSpMkLst>
            <pc:docMk/>
            <pc:sldMk cId="3196072612" sldId="276"/>
            <ac:cxnSpMk id="41" creationId="{D891E407-403B-4764-86C9-33A56D3BCAA3}"/>
          </ac:cxnSpMkLst>
        </pc:cxnChg>
      </pc:sldChg>
      <pc:sldChg chg="modSp mod modNotesTx">
        <pc:chgData name="Has Nadia" userId="5080beef-f727-42ec-9d16-5d7ef577c8ba" providerId="ADAL" clId="{E11A8B9F-35D6-489B-A6B5-57C68B901EA5}" dt="2026-03-04T10:54:19.419" v="5109" actId="20577"/>
        <pc:sldMkLst>
          <pc:docMk/>
          <pc:sldMk cId="4152202321" sldId="277"/>
        </pc:sldMkLst>
        <pc:spChg chg="mod">
          <ac:chgData name="Has Nadia" userId="5080beef-f727-42ec-9d16-5d7ef577c8ba" providerId="ADAL" clId="{E11A8B9F-35D6-489B-A6B5-57C68B901EA5}" dt="2026-03-01T18:02:49.399" v="8" actId="207"/>
          <ac:spMkLst>
            <pc:docMk/>
            <pc:sldMk cId="4152202321" sldId="277"/>
            <ac:spMk id="2" creationId="{CA9C7836-D2A5-D186-D31B-C71BE39CF407}"/>
          </ac:spMkLst>
        </pc:spChg>
        <pc:spChg chg="mod">
          <ac:chgData name="Has Nadia" userId="5080beef-f727-42ec-9d16-5d7ef577c8ba" providerId="ADAL" clId="{E11A8B9F-35D6-489B-A6B5-57C68B901EA5}" dt="2026-03-03T19:15:25.065" v="2420" actId="20577"/>
          <ac:spMkLst>
            <pc:docMk/>
            <pc:sldMk cId="4152202321" sldId="277"/>
            <ac:spMk id="3" creationId="{0F38399A-94BA-C302-B25C-16AAA723462C}"/>
          </ac:spMkLst>
        </pc:spChg>
      </pc:sldChg>
      <pc:sldChg chg="modSp mod">
        <pc:chgData name="Has Nadia" userId="5080beef-f727-42ec-9d16-5d7ef577c8ba" providerId="ADAL" clId="{E11A8B9F-35D6-489B-A6B5-57C68B901EA5}" dt="2026-03-01T18:34:18.009" v="225" actId="122"/>
        <pc:sldMkLst>
          <pc:docMk/>
          <pc:sldMk cId="3264036320" sldId="278"/>
        </pc:sldMkLst>
        <pc:spChg chg="mod">
          <ac:chgData name="Has Nadia" userId="5080beef-f727-42ec-9d16-5d7ef577c8ba" providerId="ADAL" clId="{E11A8B9F-35D6-489B-A6B5-57C68B901EA5}" dt="2026-03-01T18:34:15.047" v="224" actId="122"/>
          <ac:spMkLst>
            <pc:docMk/>
            <pc:sldMk cId="3264036320" sldId="278"/>
            <ac:spMk id="2" creationId="{5D32B69C-07F8-D2F2-E63F-C4F8D0600BDA}"/>
          </ac:spMkLst>
        </pc:spChg>
        <pc:spChg chg="mod">
          <ac:chgData name="Has Nadia" userId="5080beef-f727-42ec-9d16-5d7ef577c8ba" providerId="ADAL" clId="{E11A8B9F-35D6-489B-A6B5-57C68B901EA5}" dt="2026-03-01T18:34:18.009" v="225" actId="122"/>
          <ac:spMkLst>
            <pc:docMk/>
            <pc:sldMk cId="3264036320" sldId="278"/>
            <ac:spMk id="12" creationId="{EE12ACB7-BF6F-CDA4-7023-9BFB89DDF49F}"/>
          </ac:spMkLst>
        </pc:spChg>
      </pc:sldChg>
      <pc:sldChg chg="addSp delSp modSp mod modNotesTx">
        <pc:chgData name="Has Nadia" userId="5080beef-f727-42ec-9d16-5d7ef577c8ba" providerId="ADAL" clId="{E11A8B9F-35D6-489B-A6B5-57C68B901EA5}" dt="2026-03-03T17:04:24.913" v="1619"/>
        <pc:sldMkLst>
          <pc:docMk/>
          <pc:sldMk cId="3046510920" sldId="280"/>
        </pc:sldMkLst>
        <pc:spChg chg="mod">
          <ac:chgData name="Has Nadia" userId="5080beef-f727-42ec-9d16-5d7ef577c8ba" providerId="ADAL" clId="{E11A8B9F-35D6-489B-A6B5-57C68B901EA5}" dt="2026-03-03T16:36:54.275" v="1573" actId="21"/>
          <ac:spMkLst>
            <pc:docMk/>
            <pc:sldMk cId="3046510920" sldId="280"/>
            <ac:spMk id="2" creationId="{291568C1-A32E-97ED-E25E-4F25A87BEA6A}"/>
          </ac:spMkLst>
        </pc:spChg>
        <pc:graphicFrameChg chg="add mod">
          <ac:chgData name="Has Nadia" userId="5080beef-f727-42ec-9d16-5d7ef577c8ba" providerId="ADAL" clId="{E11A8B9F-35D6-489B-A6B5-57C68B901EA5}" dt="2026-03-03T17:04:24.913" v="1619"/>
          <ac:graphicFrameMkLst>
            <pc:docMk/>
            <pc:sldMk cId="3046510920" sldId="280"/>
            <ac:graphicFrameMk id="3" creationId="{52A0DB16-07B0-2DA4-E6E4-0B7B5EB55EFC}"/>
          </ac:graphicFrameMkLst>
        </pc:graphicFrameChg>
        <pc:picChg chg="mod">
          <ac:chgData name="Has Nadia" userId="5080beef-f727-42ec-9d16-5d7ef577c8ba" providerId="ADAL" clId="{E11A8B9F-35D6-489B-A6B5-57C68B901EA5}" dt="2026-03-03T08:48:48.587" v="1329" actId="14100"/>
          <ac:picMkLst>
            <pc:docMk/>
            <pc:sldMk cId="3046510920" sldId="280"/>
            <ac:picMk id="4" creationId="{AAE33EA0-78AA-A98A-6260-ADB0F01F7A3C}"/>
          </ac:picMkLst>
        </pc:picChg>
      </pc:sldChg>
      <pc:sldChg chg="addSp delSp modSp mod">
        <pc:chgData name="Has Nadia" userId="5080beef-f727-42ec-9d16-5d7ef577c8ba" providerId="ADAL" clId="{E11A8B9F-35D6-489B-A6B5-57C68B901EA5}" dt="2026-03-03T19:32:22.965" v="2798" actId="14100"/>
        <pc:sldMkLst>
          <pc:docMk/>
          <pc:sldMk cId="1989230854" sldId="287"/>
        </pc:sldMkLst>
        <pc:spChg chg="mod">
          <ac:chgData name="Has Nadia" userId="5080beef-f727-42ec-9d16-5d7ef577c8ba" providerId="ADAL" clId="{E11A8B9F-35D6-489B-A6B5-57C68B901EA5}" dt="2026-03-03T19:32:17.556" v="2797" actId="20577"/>
          <ac:spMkLst>
            <pc:docMk/>
            <pc:sldMk cId="1989230854" sldId="287"/>
            <ac:spMk id="2" creationId="{7BF9BFCF-44B4-C9AA-D85F-5357E1068AAE}"/>
          </ac:spMkLst>
        </pc:spChg>
        <pc:spChg chg="add mod">
          <ac:chgData name="Has Nadia" userId="5080beef-f727-42ec-9d16-5d7ef577c8ba" providerId="ADAL" clId="{E11A8B9F-35D6-489B-A6B5-57C68B901EA5}" dt="2026-03-03T19:32:22.965" v="2798" actId="14100"/>
          <ac:spMkLst>
            <pc:docMk/>
            <pc:sldMk cId="1989230854" sldId="287"/>
            <ac:spMk id="6" creationId="{A92AAF3D-0303-4E2F-0A47-D69A8DC577AB}"/>
          </ac:spMkLst>
        </pc:spChg>
        <pc:picChg chg="add mod">
          <ac:chgData name="Has Nadia" userId="5080beef-f727-42ec-9d16-5d7ef577c8ba" providerId="ADAL" clId="{E11A8B9F-35D6-489B-A6B5-57C68B901EA5}" dt="2026-03-03T19:24:39.075" v="2725" actId="14100"/>
          <ac:picMkLst>
            <pc:docMk/>
            <pc:sldMk cId="1989230854" sldId="287"/>
            <ac:picMk id="3" creationId="{BC3643AC-1E71-763E-A61E-024F6B55BE5B}"/>
          </ac:picMkLst>
        </pc:picChg>
      </pc:sldChg>
      <pc:sldChg chg="addSp delSp modSp mod modNotesTx">
        <pc:chgData name="Has Nadia" userId="5080beef-f727-42ec-9d16-5d7ef577c8ba" providerId="ADAL" clId="{E11A8B9F-35D6-489B-A6B5-57C68B901EA5}" dt="2026-03-04T10:25:08.091" v="4748" actId="20577"/>
        <pc:sldMkLst>
          <pc:docMk/>
          <pc:sldMk cId="3600427097" sldId="288"/>
        </pc:sldMkLst>
        <pc:spChg chg="mod ord">
          <ac:chgData name="Has Nadia" userId="5080beef-f727-42ec-9d16-5d7ef577c8ba" providerId="ADAL" clId="{E11A8B9F-35D6-489B-A6B5-57C68B901EA5}" dt="2026-03-03T20:51:25.030" v="3288" actId="14100"/>
          <ac:spMkLst>
            <pc:docMk/>
            <pc:sldMk cId="3600427097" sldId="288"/>
            <ac:spMk id="2" creationId="{1EEB59F8-E54F-AECD-75A2-6AC997BF47C1}"/>
          </ac:spMkLst>
        </pc:spChg>
        <pc:spChg chg="add">
          <ac:chgData name="Has Nadia" userId="5080beef-f727-42ec-9d16-5d7ef577c8ba" providerId="ADAL" clId="{E11A8B9F-35D6-489B-A6B5-57C68B901EA5}" dt="2026-03-03T20:51:04.658" v="3284" actId="26606"/>
          <ac:spMkLst>
            <pc:docMk/>
            <pc:sldMk cId="3600427097" sldId="288"/>
            <ac:spMk id="79" creationId="{D009D6D5-DAC2-4A8B-A17A-E206B9012D09}"/>
          </ac:spMkLst>
        </pc:spChg>
        <pc:graphicFrameChg chg="add del mod ord modGraphic">
          <ac:chgData name="Has Nadia" userId="5080beef-f727-42ec-9d16-5d7ef577c8ba" providerId="ADAL" clId="{E11A8B9F-35D6-489B-A6B5-57C68B901EA5}" dt="2026-03-04T10:25:08.091" v="4748" actId="20577"/>
          <ac:graphicFrameMkLst>
            <pc:docMk/>
            <pc:sldMk cId="3600427097" sldId="288"/>
            <ac:graphicFrameMk id="6" creationId="{639CF6EC-70E5-4A01-FDD8-E5D53B959D8E}"/>
          </ac:graphicFrameMkLst>
        </pc:graphicFrameChg>
        <pc:picChg chg="add mod">
          <ac:chgData name="Has Nadia" userId="5080beef-f727-42ec-9d16-5d7ef577c8ba" providerId="ADAL" clId="{E11A8B9F-35D6-489B-A6B5-57C68B901EA5}" dt="2026-03-03T20:51:52.076" v="3296" actId="14100"/>
          <ac:picMkLst>
            <pc:docMk/>
            <pc:sldMk cId="3600427097" sldId="288"/>
            <ac:picMk id="3" creationId="{60678F5B-06A4-4CE8-9931-FE7C6F6CEE8C}"/>
          </ac:picMkLst>
        </pc:picChg>
      </pc:sldChg>
      <pc:sldChg chg="addSp delSp modSp add mod modNotesTx">
        <pc:chgData name="Has Nadia" userId="5080beef-f727-42ec-9d16-5d7ef577c8ba" providerId="ADAL" clId="{E11A8B9F-35D6-489B-A6B5-57C68B901EA5}" dt="2026-03-03T19:18:46.962" v="2480" actId="20577"/>
        <pc:sldMkLst>
          <pc:docMk/>
          <pc:sldMk cId="2748590942" sldId="289"/>
        </pc:sldMkLst>
        <pc:spChg chg="mod">
          <ac:chgData name="Has Nadia" userId="5080beef-f727-42ec-9d16-5d7ef577c8ba" providerId="ADAL" clId="{E11A8B9F-35D6-489B-A6B5-57C68B901EA5}" dt="2026-03-03T17:21:42.265" v="1652" actId="20577"/>
          <ac:spMkLst>
            <pc:docMk/>
            <pc:sldMk cId="2748590942" sldId="289"/>
            <ac:spMk id="2" creationId="{78D83BDA-0112-C514-3FB7-B3AC0FA71D2A}"/>
          </ac:spMkLst>
        </pc:spChg>
        <pc:graphicFrameChg chg="add mod">
          <ac:chgData name="Has Nadia" userId="5080beef-f727-42ec-9d16-5d7ef577c8ba" providerId="ADAL" clId="{E11A8B9F-35D6-489B-A6B5-57C68B901EA5}" dt="2026-03-03T19:08:57.206" v="2106" actId="255"/>
          <ac:graphicFrameMkLst>
            <pc:docMk/>
            <pc:sldMk cId="2748590942" sldId="289"/>
            <ac:graphicFrameMk id="5" creationId="{F825C374-E83D-6166-8242-FD6D726AA325}"/>
          </ac:graphicFrameMkLst>
        </pc:graphicFrameChg>
      </pc:sldChg>
      <pc:sldChg chg="addSp delSp modSp add mod modNotesTx">
        <pc:chgData name="Has Nadia" userId="5080beef-f727-42ec-9d16-5d7ef577c8ba" providerId="ADAL" clId="{E11A8B9F-35D6-489B-A6B5-57C68B901EA5}" dt="2026-03-03T19:19:49.566" v="2519" actId="20577"/>
        <pc:sldMkLst>
          <pc:docMk/>
          <pc:sldMk cId="975621662" sldId="290"/>
        </pc:sldMkLst>
        <pc:spChg chg="mod">
          <ac:chgData name="Has Nadia" userId="5080beef-f727-42ec-9d16-5d7ef577c8ba" providerId="ADAL" clId="{E11A8B9F-35D6-489B-A6B5-57C68B901EA5}" dt="2026-03-03T19:19:49.566" v="2519" actId="20577"/>
          <ac:spMkLst>
            <pc:docMk/>
            <pc:sldMk cId="975621662" sldId="290"/>
            <ac:spMk id="2" creationId="{6CA26C79-7A97-6EFA-59C7-EF8FB2A6448F}"/>
          </ac:spMkLst>
        </pc:spChg>
        <pc:graphicFrameChg chg="add mod modGraphic">
          <ac:chgData name="Has Nadia" userId="5080beef-f727-42ec-9d16-5d7ef577c8ba" providerId="ADAL" clId="{E11A8B9F-35D6-489B-A6B5-57C68B901EA5}" dt="2026-03-03T19:00:34.888" v="1929" actId="13926"/>
          <ac:graphicFrameMkLst>
            <pc:docMk/>
            <pc:sldMk cId="975621662" sldId="290"/>
            <ac:graphicFrameMk id="7" creationId="{A5C41002-8CEF-EF81-08BA-8B3A5BD89A89}"/>
          </ac:graphicFrameMkLst>
        </pc:graphicFrameChg>
        <pc:graphicFrameChg chg="add mod">
          <ac:chgData name="Has Nadia" userId="5080beef-f727-42ec-9d16-5d7ef577c8ba" providerId="ADAL" clId="{E11A8B9F-35D6-489B-A6B5-57C68B901EA5}" dt="2026-03-03T19:19:00.871" v="2482" actId="14100"/>
          <ac:graphicFrameMkLst>
            <pc:docMk/>
            <pc:sldMk cId="975621662" sldId="290"/>
            <ac:graphicFrameMk id="8" creationId="{3FCEBB1E-A9DB-E932-9FFD-2BB73A4D604D}"/>
          </ac:graphicFrameMkLst>
        </pc:graphicFrameChg>
      </pc:sldChg>
      <pc:sldChg chg="addSp delSp modSp add mod setBg delDesignElem">
        <pc:chgData name="Has Nadia" userId="5080beef-f727-42ec-9d16-5d7ef577c8ba" providerId="ADAL" clId="{E11A8B9F-35D6-489B-A6B5-57C68B901EA5}" dt="2026-03-03T19:31:04.503" v="2781" actId="14100"/>
        <pc:sldMkLst>
          <pc:docMk/>
          <pc:sldMk cId="1107978619" sldId="291"/>
        </pc:sldMkLst>
        <pc:spChg chg="mod">
          <ac:chgData name="Has Nadia" userId="5080beef-f727-42ec-9d16-5d7ef577c8ba" providerId="ADAL" clId="{E11A8B9F-35D6-489B-A6B5-57C68B901EA5}" dt="2026-03-03T19:31:04.503" v="2781" actId="14100"/>
          <ac:spMkLst>
            <pc:docMk/>
            <pc:sldMk cId="1107978619" sldId="291"/>
            <ac:spMk id="2" creationId="{60B9DFB6-9119-72BD-4EEA-6BFB6A1D2C19}"/>
          </ac:spMkLst>
        </pc:spChg>
        <pc:picChg chg="add mod">
          <ac:chgData name="Has Nadia" userId="5080beef-f727-42ec-9d16-5d7ef577c8ba" providerId="ADAL" clId="{E11A8B9F-35D6-489B-A6B5-57C68B901EA5}" dt="2026-03-03T19:26:26.319" v="2737" actId="14100"/>
          <ac:picMkLst>
            <pc:docMk/>
            <pc:sldMk cId="1107978619" sldId="291"/>
            <ac:picMk id="6" creationId="{7C61ABC0-2035-AAE6-EB68-C4085683E882}"/>
          </ac:picMkLst>
        </pc:picChg>
        <pc:picChg chg="add mod">
          <ac:chgData name="Has Nadia" userId="5080beef-f727-42ec-9d16-5d7ef577c8ba" providerId="ADAL" clId="{E11A8B9F-35D6-489B-A6B5-57C68B901EA5}" dt="2026-03-03T19:26:34.441" v="2739" actId="14100"/>
          <ac:picMkLst>
            <pc:docMk/>
            <pc:sldMk cId="1107978619" sldId="291"/>
            <ac:picMk id="7" creationId="{075C690F-E8B8-A08B-63EE-30024878BA38}"/>
          </ac:picMkLst>
        </pc:picChg>
      </pc:sldChg>
      <pc:sldChg chg="addSp delSp modSp add mod setBg">
        <pc:chgData name="Has Nadia" userId="5080beef-f727-42ec-9d16-5d7ef577c8ba" providerId="ADAL" clId="{E11A8B9F-35D6-489B-A6B5-57C68B901EA5}" dt="2026-03-03T19:32:35.854" v="2799" actId="113"/>
        <pc:sldMkLst>
          <pc:docMk/>
          <pc:sldMk cId="2669661574" sldId="292"/>
        </pc:sldMkLst>
        <pc:spChg chg="mod ord">
          <ac:chgData name="Has Nadia" userId="5080beef-f727-42ec-9d16-5d7ef577c8ba" providerId="ADAL" clId="{E11A8B9F-35D6-489B-A6B5-57C68B901EA5}" dt="2026-03-03T19:32:35.854" v="2799" actId="113"/>
          <ac:spMkLst>
            <pc:docMk/>
            <pc:sldMk cId="2669661574" sldId="292"/>
            <ac:spMk id="2" creationId="{2BE1ABF9-0DC1-3DD1-4263-73C5B78CDF3E}"/>
          </ac:spMkLst>
        </pc:spChg>
        <pc:spChg chg="add">
          <ac:chgData name="Has Nadia" userId="5080beef-f727-42ec-9d16-5d7ef577c8ba" providerId="ADAL" clId="{E11A8B9F-35D6-489B-A6B5-57C68B901EA5}" dt="2026-03-03T19:30:09.658" v="2761" actId="26606"/>
          <ac:spMkLst>
            <pc:docMk/>
            <pc:sldMk cId="2669661574" sldId="292"/>
            <ac:spMk id="25" creationId="{4D4677D2-D5AC-4CF9-9EED-2B89D0A1C212}"/>
          </ac:spMkLst>
        </pc:spChg>
        <pc:spChg chg="add">
          <ac:chgData name="Has Nadia" userId="5080beef-f727-42ec-9d16-5d7ef577c8ba" providerId="ADAL" clId="{E11A8B9F-35D6-489B-A6B5-57C68B901EA5}" dt="2026-03-03T19:30:09.658" v="2761" actId="26606"/>
          <ac:spMkLst>
            <pc:docMk/>
            <pc:sldMk cId="2669661574" sldId="292"/>
            <ac:spMk id="27" creationId="{AF695F69-7001-421E-98A8-E74156934A51}"/>
          </ac:spMkLst>
        </pc:spChg>
        <pc:picChg chg="add mod ord">
          <ac:chgData name="Has Nadia" userId="5080beef-f727-42ec-9d16-5d7ef577c8ba" providerId="ADAL" clId="{E11A8B9F-35D6-489B-A6B5-57C68B901EA5}" dt="2026-03-03T19:30:09.658" v="2761" actId="26606"/>
          <ac:picMkLst>
            <pc:docMk/>
            <pc:sldMk cId="2669661574" sldId="292"/>
            <ac:picMk id="5" creationId="{1973EB62-2FE7-5B40-3A22-41D7EBFF1C1C}"/>
          </ac:picMkLst>
        </pc:picChg>
        <pc:picChg chg="add mod">
          <ac:chgData name="Has Nadia" userId="5080beef-f727-42ec-9d16-5d7ef577c8ba" providerId="ADAL" clId="{E11A8B9F-35D6-489B-A6B5-57C68B901EA5}" dt="2026-03-03T19:30:09.658" v="2761" actId="26606"/>
          <ac:picMkLst>
            <pc:docMk/>
            <pc:sldMk cId="2669661574" sldId="292"/>
            <ac:picMk id="8" creationId="{25335A85-791C-094C-21C0-C9DDD436832F}"/>
          </ac:picMkLst>
        </pc:picChg>
      </pc:sldChg>
      <pc:sldChg chg="addSp delSp modSp add mod setBg delDesignElem modNotesTx">
        <pc:chgData name="Has Nadia" userId="5080beef-f727-42ec-9d16-5d7ef577c8ba" providerId="ADAL" clId="{E11A8B9F-35D6-489B-A6B5-57C68B901EA5}" dt="2026-03-04T09:51:33.312" v="4216" actId="2711"/>
        <pc:sldMkLst>
          <pc:docMk/>
          <pc:sldMk cId="969447838" sldId="293"/>
        </pc:sldMkLst>
        <pc:spChg chg="mod">
          <ac:chgData name="Has Nadia" userId="5080beef-f727-42ec-9d16-5d7ef577c8ba" providerId="ADAL" clId="{E11A8B9F-35D6-489B-A6B5-57C68B901EA5}" dt="2026-03-03T20:22:40.775" v="2973" actId="14100"/>
          <ac:spMkLst>
            <pc:docMk/>
            <pc:sldMk cId="969447838" sldId="293"/>
            <ac:spMk id="2" creationId="{FCC8428A-E876-FB4B-40E2-3A6A9417E6F2}"/>
          </ac:spMkLst>
        </pc:spChg>
        <pc:spChg chg="mod">
          <ac:chgData name="Has Nadia" userId="5080beef-f727-42ec-9d16-5d7ef577c8ba" providerId="ADAL" clId="{E11A8B9F-35D6-489B-A6B5-57C68B901EA5}" dt="2026-03-03T20:17:33.756" v="2956" actId="27636"/>
          <ac:spMkLst>
            <pc:docMk/>
            <pc:sldMk cId="969447838" sldId="293"/>
            <ac:spMk id="3" creationId="{458DB2FC-9242-3563-66F4-61620DF41208}"/>
          </ac:spMkLst>
        </pc:spChg>
        <pc:graphicFrameChg chg="add mod">
          <ac:chgData name="Has Nadia" userId="5080beef-f727-42ec-9d16-5d7ef577c8ba" providerId="ADAL" clId="{E11A8B9F-35D6-489B-A6B5-57C68B901EA5}" dt="2026-03-04T09:51:33.312" v="4216" actId="2711"/>
          <ac:graphicFrameMkLst>
            <pc:docMk/>
            <pc:sldMk cId="969447838" sldId="293"/>
            <ac:graphicFrameMk id="5" creationId="{92516B63-DB9A-D623-5D62-07CE8D0ED6AB}"/>
          </ac:graphicFrameMkLst>
        </pc:graphicFrameChg>
      </pc:sldChg>
      <pc:sldChg chg="addSp delSp modSp add mod setBg modNotesTx">
        <pc:chgData name="Has Nadia" userId="5080beef-f727-42ec-9d16-5d7ef577c8ba" providerId="ADAL" clId="{E11A8B9F-35D6-489B-A6B5-57C68B901EA5}" dt="2026-03-04T10:21:31.170" v="4631" actId="20577"/>
        <pc:sldMkLst>
          <pc:docMk/>
          <pc:sldMk cId="437270309" sldId="294"/>
        </pc:sldMkLst>
        <pc:spChg chg="mod">
          <ac:chgData name="Has Nadia" userId="5080beef-f727-42ec-9d16-5d7ef577c8ba" providerId="ADAL" clId="{E11A8B9F-35D6-489B-A6B5-57C68B901EA5}" dt="2026-03-04T10:09:19.745" v="4313" actId="2711"/>
          <ac:spMkLst>
            <pc:docMk/>
            <pc:sldMk cId="437270309" sldId="294"/>
            <ac:spMk id="2" creationId="{095C5E38-6E4F-8B75-CE51-4071DD43A6F2}"/>
          </ac:spMkLst>
        </pc:spChg>
        <pc:spChg chg="add del mod">
          <ac:chgData name="Has Nadia" userId="5080beef-f727-42ec-9d16-5d7ef577c8ba" providerId="ADAL" clId="{E11A8B9F-35D6-489B-A6B5-57C68B901EA5}" dt="2026-03-04T10:07:08.758" v="4304" actId="21"/>
          <ac:spMkLst>
            <pc:docMk/>
            <pc:sldMk cId="437270309" sldId="294"/>
            <ac:spMk id="5" creationId="{016F3573-5D7D-AB4C-A7C6-624431BB0972}"/>
          </ac:spMkLst>
        </pc:spChg>
        <pc:spChg chg="add mod">
          <ac:chgData name="Has Nadia" userId="5080beef-f727-42ec-9d16-5d7ef577c8ba" providerId="ADAL" clId="{E11A8B9F-35D6-489B-A6B5-57C68B901EA5}" dt="2026-03-04T10:19:53.026" v="4408" actId="20577"/>
          <ac:spMkLst>
            <pc:docMk/>
            <pc:sldMk cId="437270309" sldId="294"/>
            <ac:spMk id="6" creationId="{016F3573-5D7D-AB4C-A7C6-624431BB0972}"/>
          </ac:spMkLst>
        </pc:spChg>
        <pc:spChg chg="add">
          <ac:chgData name="Has Nadia" userId="5080beef-f727-42ec-9d16-5d7ef577c8ba" providerId="ADAL" clId="{E11A8B9F-35D6-489B-A6B5-57C68B901EA5}" dt="2026-03-03T20:46:45.804" v="3241" actId="26606"/>
          <ac:spMkLst>
            <pc:docMk/>
            <pc:sldMk cId="437270309" sldId="294"/>
            <ac:spMk id="23" creationId="{99ED5833-B85B-4103-8A3B-CAB0308E6C15}"/>
          </ac:spMkLst>
        </pc:spChg>
        <pc:picChg chg="add del mod">
          <ac:chgData name="Has Nadia" userId="5080beef-f727-42ec-9d16-5d7ef577c8ba" providerId="ADAL" clId="{E11A8B9F-35D6-489B-A6B5-57C68B901EA5}" dt="2026-03-04T10:05:48.571" v="4237" actId="478"/>
          <ac:picMkLst>
            <pc:docMk/>
            <pc:sldMk cId="437270309" sldId="294"/>
            <ac:picMk id="3" creationId="{EA5519F5-01DC-5217-350B-FC1B8A2ECEE2}"/>
          </ac:picMkLst>
        </pc:picChg>
        <pc:picChg chg="mod ord">
          <ac:chgData name="Has Nadia" userId="5080beef-f727-42ec-9d16-5d7ef577c8ba" providerId="ADAL" clId="{E11A8B9F-35D6-489B-A6B5-57C68B901EA5}" dt="2026-03-04T10:07:20.363" v="4307" actId="1076"/>
          <ac:picMkLst>
            <pc:docMk/>
            <pc:sldMk cId="437270309" sldId="294"/>
            <ac:picMk id="4" creationId="{BA8AEF7E-82F8-7EDD-8385-5B4840AB04D0}"/>
          </ac:picMkLst>
        </pc:picChg>
        <pc:picChg chg="add mod">
          <ac:chgData name="Has Nadia" userId="5080beef-f727-42ec-9d16-5d7ef577c8ba" providerId="ADAL" clId="{E11A8B9F-35D6-489B-A6B5-57C68B901EA5}" dt="2026-03-04T10:07:00.563" v="4303" actId="1076"/>
          <ac:picMkLst>
            <pc:docMk/>
            <pc:sldMk cId="437270309" sldId="294"/>
            <ac:picMk id="10" creationId="{3A627411-E03F-332A-BCED-04A712C2AAB4}"/>
          </ac:picMkLst>
        </pc:picChg>
      </pc:sldChg>
      <pc:sldChg chg="addSp delSp modSp add mod ord setBg delDesignElem">
        <pc:chgData name="Has Nadia" userId="5080beef-f727-42ec-9d16-5d7ef577c8ba" providerId="ADAL" clId="{E11A8B9F-35D6-489B-A6B5-57C68B901EA5}" dt="2026-03-04T10:24:36.820" v="4744" actId="20577"/>
        <pc:sldMkLst>
          <pc:docMk/>
          <pc:sldMk cId="4034500012" sldId="295"/>
        </pc:sldMkLst>
        <pc:spChg chg="mod">
          <ac:chgData name="Has Nadia" userId="5080beef-f727-42ec-9d16-5d7ef577c8ba" providerId="ADAL" clId="{E11A8B9F-35D6-489B-A6B5-57C68B901EA5}" dt="2026-03-03T21:27:09.074" v="3849" actId="14100"/>
          <ac:spMkLst>
            <pc:docMk/>
            <pc:sldMk cId="4034500012" sldId="295"/>
            <ac:spMk id="2" creationId="{B8C33014-F9D2-200B-AF80-D4B3355EBCB7}"/>
          </ac:spMkLst>
        </pc:spChg>
        <pc:spChg chg="mod">
          <ac:chgData name="Has Nadia" userId="5080beef-f727-42ec-9d16-5d7ef577c8ba" providerId="ADAL" clId="{E11A8B9F-35D6-489B-A6B5-57C68B901EA5}" dt="2026-03-03T21:23:27.020" v="3730" actId="6549"/>
          <ac:spMkLst>
            <pc:docMk/>
            <pc:sldMk cId="4034500012" sldId="295"/>
            <ac:spMk id="3" creationId="{B5C6F828-698E-D258-42D7-C6AF3B261EC6}"/>
          </ac:spMkLst>
        </pc:spChg>
        <pc:spChg chg="add mod">
          <ac:chgData name="Has Nadia" userId="5080beef-f727-42ec-9d16-5d7ef577c8ba" providerId="ADAL" clId="{E11A8B9F-35D6-489B-A6B5-57C68B901EA5}" dt="2026-03-04T10:24:36.820" v="4744" actId="20577"/>
          <ac:spMkLst>
            <pc:docMk/>
            <pc:sldMk cId="4034500012" sldId="295"/>
            <ac:spMk id="6" creationId="{D9D90C88-3ACB-BCB6-FA9F-E569DDF05221}"/>
          </ac:spMkLst>
        </pc:spChg>
        <pc:picChg chg="add mod">
          <ac:chgData name="Has Nadia" userId="5080beef-f727-42ec-9d16-5d7ef577c8ba" providerId="ADAL" clId="{E11A8B9F-35D6-489B-A6B5-57C68B901EA5}" dt="2026-03-03T21:26:57.686" v="3847" actId="14100"/>
          <ac:picMkLst>
            <pc:docMk/>
            <pc:sldMk cId="4034500012" sldId="295"/>
            <ac:picMk id="7" creationId="{F4197FB9-6B4A-53D0-ABE2-A5D1073FAD8A}"/>
          </ac:picMkLst>
        </pc:picChg>
      </pc:sldChg>
      <pc:sldChg chg="addSp delSp modSp add mod modNotesTx">
        <pc:chgData name="Has Nadia" userId="5080beef-f727-42ec-9d16-5d7ef577c8ba" providerId="ADAL" clId="{E11A8B9F-35D6-489B-A6B5-57C68B901EA5}" dt="2026-03-04T10:10:52.490" v="4346" actId="14100"/>
        <pc:sldMkLst>
          <pc:docMk/>
          <pc:sldMk cId="2107945725" sldId="296"/>
        </pc:sldMkLst>
        <pc:graphicFrameChg chg="del">
          <ac:chgData name="Has Nadia" userId="5080beef-f727-42ec-9d16-5d7ef577c8ba" providerId="ADAL" clId="{E11A8B9F-35D6-489B-A6B5-57C68B901EA5}" dt="2026-03-04T09:49:15.030" v="4159" actId="478"/>
          <ac:graphicFrameMkLst>
            <pc:docMk/>
            <pc:sldMk cId="2107945725" sldId="296"/>
            <ac:graphicFrameMk id="5" creationId="{44B91E10-2E4C-B330-6A3B-EB21EE77BB3F}"/>
          </ac:graphicFrameMkLst>
        </pc:graphicFrameChg>
        <pc:graphicFrameChg chg="add mod">
          <ac:chgData name="Has Nadia" userId="5080beef-f727-42ec-9d16-5d7ef577c8ba" providerId="ADAL" clId="{E11A8B9F-35D6-489B-A6B5-57C68B901EA5}" dt="2026-03-04T10:10:44.244" v="4345" actId="1076"/>
          <ac:graphicFrameMkLst>
            <pc:docMk/>
            <pc:sldMk cId="2107945725" sldId="296"/>
            <ac:graphicFrameMk id="6" creationId="{C554828D-F89B-18C9-C76C-FFEB73871169}"/>
          </ac:graphicFrameMkLst>
        </pc:graphicFrameChg>
        <pc:picChg chg="mod">
          <ac:chgData name="Has Nadia" userId="5080beef-f727-42ec-9d16-5d7ef577c8ba" providerId="ADAL" clId="{E11A8B9F-35D6-489B-A6B5-57C68B901EA5}" dt="2026-03-04T10:10:52.490" v="4346" actId="14100"/>
          <ac:picMkLst>
            <pc:docMk/>
            <pc:sldMk cId="2107945725" sldId="296"/>
            <ac:picMk id="4" creationId="{3605DF87-24C6-9E0A-1FB5-7BE0A12272D7}"/>
          </ac:picMkLst>
        </pc:picChg>
      </pc:sldChg>
    </pc:docChg>
  </pc:docChgLst>
  <pc:docChgLst>
    <pc:chgData name="Ungur Calin" userId="d0ff5dc6-1a68-43c6-b179-1b2800a8838c" providerId="ADAL" clId="{88687D90-A6F7-4FAE-9C2C-11E170B8DAE4}"/>
    <pc:docChg chg="custSel modSld">
      <pc:chgData name="Ungur Calin" userId="d0ff5dc6-1a68-43c6-b179-1b2800a8838c" providerId="ADAL" clId="{88687D90-A6F7-4FAE-9C2C-11E170B8DAE4}" dt="2026-03-05T05:51:28.959" v="9"/>
      <pc:docMkLst>
        <pc:docMk/>
      </pc:docMkLst>
      <pc:sldChg chg="modSp mod">
        <pc:chgData name="Ungur Calin" userId="d0ff5dc6-1a68-43c6-b179-1b2800a8838c" providerId="ADAL" clId="{88687D90-A6F7-4FAE-9C2C-11E170B8DAE4}" dt="2026-03-05T05:40:48.375" v="4" actId="13926"/>
        <pc:sldMkLst>
          <pc:docMk/>
          <pc:sldMk cId="3900087048" sldId="261"/>
        </pc:sldMkLst>
        <pc:graphicFrameChg chg="modGraphic">
          <ac:chgData name="Ungur Calin" userId="d0ff5dc6-1a68-43c6-b179-1b2800a8838c" providerId="ADAL" clId="{88687D90-A6F7-4FAE-9C2C-11E170B8DAE4}" dt="2026-03-05T05:40:48.375" v="4" actId="13926"/>
          <ac:graphicFrameMkLst>
            <pc:docMk/>
            <pc:sldMk cId="3900087048" sldId="261"/>
            <ac:graphicFrameMk id="3" creationId="{6287DB3C-1C19-951E-DE38-3EB2ECBDAD64}"/>
          </ac:graphicFrameMkLst>
        </pc:graphicFrameChg>
      </pc:sldChg>
      <pc:sldChg chg="modSp mod">
        <pc:chgData name="Ungur Calin" userId="d0ff5dc6-1a68-43c6-b179-1b2800a8838c" providerId="ADAL" clId="{88687D90-A6F7-4FAE-9C2C-11E170B8DAE4}" dt="2026-03-05T05:43:45.447" v="8" actId="20577"/>
        <pc:sldMkLst>
          <pc:docMk/>
          <pc:sldMk cId="3416187730" sldId="273"/>
        </pc:sldMkLst>
        <pc:spChg chg="mod">
          <ac:chgData name="Ungur Calin" userId="d0ff5dc6-1a68-43c6-b179-1b2800a8838c" providerId="ADAL" clId="{88687D90-A6F7-4FAE-9C2C-11E170B8DAE4}" dt="2026-03-05T05:43:45.447" v="8" actId="20577"/>
          <ac:spMkLst>
            <pc:docMk/>
            <pc:sldMk cId="3416187730" sldId="273"/>
            <ac:spMk id="7" creationId="{3946FC4E-3729-C887-8C3A-D5D32412CEA4}"/>
          </ac:spMkLst>
        </pc:spChg>
      </pc:sldChg>
      <pc:sldChg chg="modSp">
        <pc:chgData name="Ungur Calin" userId="d0ff5dc6-1a68-43c6-b179-1b2800a8838c" providerId="ADAL" clId="{88687D90-A6F7-4FAE-9C2C-11E170B8DAE4}" dt="2026-03-05T05:51:28.959" v="9"/>
        <pc:sldMkLst>
          <pc:docMk/>
          <pc:sldMk cId="3046510920" sldId="280"/>
        </pc:sldMkLst>
        <pc:graphicFrameChg chg="mod">
          <ac:chgData name="Ungur Calin" userId="d0ff5dc6-1a68-43c6-b179-1b2800a8838c" providerId="ADAL" clId="{88687D90-A6F7-4FAE-9C2C-11E170B8DAE4}" dt="2026-03-05T05:51:28.959" v="9"/>
          <ac:graphicFrameMkLst>
            <pc:docMk/>
            <pc:sldMk cId="3046510920" sldId="280"/>
            <ac:graphicFrameMk id="3" creationId="{52A0DB16-07B0-2DA4-E6E4-0B7B5EB55EFC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sn\AppData\Local\Microsoft\Windows\INetCache\Content.Outlook\15RYIOYI\Copy%20of%20evolutie%20pret%20energie%20termica%20populatie%20secundar%202019-202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sn\AppData\Local\Microsoft\Windows\INetCache\Content.Outlook\15RYIOYI\Copy%20of%20evolutie%20pret%20energie%20termica%20populatie%20secundar%202019-202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sn\AppData\Local\Microsoft\Windows\INetCache\Content.Outlook\15RYIOYI\Copy%20of%20evolutie%20pret%20energie%20termica%20populatie%20secundar%202019-202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sn\AppData\Local\Microsoft\Windows\INetCache\Content.Outlook\15RYIOYI\Copy%20of%20evolutie%20pret%20energie%20termica%20populatie%20secundar%202019-202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termoficareoradearo-my.sharepoint.com/personal/hasn_termoficareoradea_ro/Documents/evolutie%20pret%20energie%20termica%20populatie%20secundar%202019-202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Evoluție pierderi</a:t>
            </a:r>
            <a:r>
              <a:rPr lang="ro-RO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GCAL</a:t>
            </a:r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SACET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917047472443629E-2"/>
          <c:y val="0.19486111111111112"/>
          <c:w val="0.893027110901223"/>
          <c:h val="0.61873174939760511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94330749232114E-2"/>
                  <c:y val="-5.8586451921435745E-2"/>
                </c:manualLayout>
              </c:layout>
              <c:spPr>
                <a:solidFill>
                  <a:srgbClr val="FF0000"/>
                </a:solidFill>
                <a:ln>
                  <a:noFill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F8-4259-B144-042CF2B67B0E}"/>
                </c:ext>
              </c:extLst>
            </c:dLbl>
            <c:dLbl>
              <c:idx val="1"/>
              <c:layout>
                <c:manualLayout>
                  <c:x val="-4.5908138635286533E-2"/>
                  <c:y val="-4.8822043267863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F8-4259-B144-042CF2B67B0E}"/>
                </c:ext>
              </c:extLst>
            </c:dLbl>
            <c:dLbl>
              <c:idx val="2"/>
              <c:layout>
                <c:manualLayout>
                  <c:x val="-4.425319492096471E-2"/>
                  <c:y val="-3.9057634614290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F8-4259-B144-042CF2B67B0E}"/>
                </c:ext>
              </c:extLst>
            </c:dLbl>
            <c:dLbl>
              <c:idx val="3"/>
              <c:layout>
                <c:manualLayout>
                  <c:x val="-4.425319492096471E-2"/>
                  <c:y val="-4.39398389410767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F8-4259-B144-042CF2B67B0E}"/>
                </c:ext>
              </c:extLst>
            </c:dLbl>
            <c:dLbl>
              <c:idx val="4"/>
              <c:layout>
                <c:manualLayout>
                  <c:x val="-4.4253194920964772E-2"/>
                  <c:y val="-5.8586451921435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F8-4259-B144-042CF2B67B0E}"/>
                </c:ext>
              </c:extLst>
            </c:dLbl>
            <c:dLbl>
              <c:idx val="5"/>
              <c:layout>
                <c:manualLayout>
                  <c:x val="-4.4253194920964772E-2"/>
                  <c:y val="-6.835086057500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F8-4259-B144-042CF2B67B0E}"/>
                </c:ext>
              </c:extLst>
            </c:dLbl>
            <c:dLbl>
              <c:idx val="6"/>
              <c:layout>
                <c:manualLayout>
                  <c:x val="-4.7563082349608356E-2"/>
                  <c:y val="-7.3233064901794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F8-4259-B144-042CF2B67B0E}"/>
                </c:ext>
              </c:extLst>
            </c:dLbl>
            <c:dLbl>
              <c:idx val="7"/>
              <c:layout>
                <c:manualLayout>
                  <c:x val="-4.4253194920964828E-2"/>
                  <c:y val="-6.83508605750084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F8-4259-B144-042CF2B67B0E}"/>
                </c:ext>
              </c:extLst>
            </c:dLbl>
            <c:dLbl>
              <c:idx val="8"/>
              <c:layout>
                <c:manualLayout>
                  <c:x val="-4.2598251206642915E-2"/>
                  <c:y val="-4.39398389410768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F8-4259-B144-042CF2B67B0E}"/>
                </c:ext>
              </c:extLst>
            </c:dLbl>
            <c:dLbl>
              <c:idx val="9"/>
              <c:layout>
                <c:manualLayout>
                  <c:x val="-4.425319492096471E-2"/>
                  <c:y val="-5.85864519214356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F8-4259-B144-042CF2B67B0E}"/>
                </c:ext>
              </c:extLst>
            </c:dLbl>
            <c:dLbl>
              <c:idx val="10"/>
              <c:layout>
                <c:manualLayout>
                  <c:x val="-4.425319492096471E-2"/>
                  <c:y val="-5.85864519214357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9F8-4259-B144-042CF2B67B0E}"/>
                </c:ext>
              </c:extLst>
            </c:dLbl>
            <c:dLbl>
              <c:idx val="11"/>
              <c:layout>
                <c:manualLayout>
                  <c:x val="-1.8922310353800754E-2"/>
                  <c:y val="-8.2997473555367268E-2"/>
                </c:manualLayout>
              </c:layout>
              <c:spPr>
                <a:solidFill>
                  <a:srgbClr val="92D050"/>
                </a:solidFill>
                <a:ln>
                  <a:noFill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9F8-4259-B144-042CF2B67B0E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Foaie1!$D$23:$O$23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Foaie1!$D$24:$O$24</c:f>
              <c:numCache>
                <c:formatCode>0.00%</c:formatCode>
                <c:ptCount val="12"/>
                <c:pt idx="0">
                  <c:v>0.42609999999999998</c:v>
                </c:pt>
                <c:pt idx="1">
                  <c:v>0.38479999999999998</c:v>
                </c:pt>
                <c:pt idx="2">
                  <c:v>0.37159999999999999</c:v>
                </c:pt>
                <c:pt idx="3">
                  <c:v>0.34639999999999999</c:v>
                </c:pt>
                <c:pt idx="4">
                  <c:v>0.30940000000000001</c:v>
                </c:pt>
                <c:pt idx="5">
                  <c:v>0.2772</c:v>
                </c:pt>
                <c:pt idx="6">
                  <c:v>0.27960000000000002</c:v>
                </c:pt>
                <c:pt idx="7">
                  <c:v>0.26649999999999996</c:v>
                </c:pt>
                <c:pt idx="8">
                  <c:v>0.28800000000000003</c:v>
                </c:pt>
                <c:pt idx="9">
                  <c:v>0.29049999999999998</c:v>
                </c:pt>
                <c:pt idx="10">
                  <c:v>0.26379999999999998</c:v>
                </c:pt>
                <c:pt idx="11">
                  <c:v>0.2208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9F8-4259-B144-042CF2B67B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31124000"/>
        <c:axId val="1431124480"/>
      </c:lineChart>
      <c:catAx>
        <c:axId val="1431124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124480"/>
        <c:crosses val="autoZero"/>
        <c:auto val="1"/>
        <c:lblAlgn val="ctr"/>
        <c:lblOffset val="100"/>
        <c:tickLblSkip val="1"/>
        <c:noMultiLvlLbl val="0"/>
      </c:catAx>
      <c:valAx>
        <c:axId val="143112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12400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pret facturare populatie distributie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6149870801033517E-3"/>
                  <c:y val="4.2780748663101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46-4F66-BF77-F3FBD97AE038}"/>
                </c:ext>
              </c:extLst>
            </c:dLbl>
            <c:dLbl>
              <c:idx val="1"/>
              <c:layout>
                <c:manualLayout>
                  <c:x val="0"/>
                  <c:y val="3.5650623885918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46-4F66-BF77-F3FBD97AE03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46-4F66-BF77-F3FBD97AE03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46-4F66-BF77-F3FBD97AE03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46-4F66-BF77-F3FBD97AE03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46-4F66-BF77-F3FBD97AE038}"/>
                </c:ext>
              </c:extLst>
            </c:dLbl>
            <c:dLbl>
              <c:idx val="6"/>
              <c:layout>
                <c:manualLayout>
                  <c:x val="1.6149870801033591E-3"/>
                  <c:y val="3.5650623885917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46-4F66-BF77-F3FBD97AE038}"/>
                </c:ext>
              </c:extLst>
            </c:dLbl>
            <c:dLbl>
              <c:idx val="7"/>
              <c:layout>
                <c:manualLayout>
                  <c:x val="-6.9382236311370173E-4"/>
                  <c:y val="-4.6345811051693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46-4F66-BF77-F3FBD97AE038}"/>
                </c:ext>
              </c:extLst>
            </c:dLbl>
            <c:dLbl>
              <c:idx val="8"/>
              <c:layout>
                <c:manualLayout>
                  <c:x val="1.1736586348351355E-2"/>
                  <c:y val="2.5896813722066481E-2"/>
                </c:manualLayout>
              </c:layout>
              <c:sp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glow rad="127000">
                    <a:schemeClr val="tx2">
                      <a:lumMod val="25000"/>
                      <a:lumOff val="75000"/>
                    </a:scheme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264857826970515E-2"/>
                      <c:h val="7.31306661966418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DA46-4F66-BF77-F3FBD97AE03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46-4F66-BF77-F3FBD97AE03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46-4F66-BF77-F3FBD97AE03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46-4F66-BF77-F3FBD97AE03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A46-4F66-BF77-F3FBD97AE038}"/>
                </c:ext>
              </c:extLst>
            </c:dLbl>
            <c:dLbl>
              <c:idx val="13"/>
              <c:layout>
                <c:manualLayout>
                  <c:x val="-1.6149870801034777E-3"/>
                  <c:y val="-7.8431372549019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A46-4F66-BF77-F3FBD97AE03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A46-4F66-BF77-F3FBD97AE03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A46-4F66-BF77-F3FBD97AE038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A46-4F66-BF77-F3FBD97AE03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A46-4F66-BF77-F3FBD97AE038}"/>
                </c:ext>
              </c:extLst>
            </c:dLbl>
            <c:dLbl>
              <c:idx val="18"/>
              <c:layout>
                <c:manualLayout>
                  <c:x val="0"/>
                  <c:y val="-4.634581105169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A46-4F66-BF77-F3FBD97AE038}"/>
                </c:ext>
              </c:extLst>
            </c:dLbl>
            <c:dLbl>
              <c:idx val="19"/>
              <c:layout>
                <c:manualLayout>
                  <c:x val="1.8009839679130848E-2"/>
                  <c:y val="-9.269162210338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A46-4F66-BF77-F3FBD97AE038}"/>
                </c:ext>
              </c:extLst>
            </c:dLbl>
            <c:dLbl>
              <c:idx val="20"/>
              <c:layout>
                <c:manualLayout>
                  <c:x val="2.4697094681346482E-2"/>
                  <c:y val="-0.135472370766488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A46-4F66-BF77-F3FBD97AE038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A46-4F66-BF77-F3FBD97AE038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glow rad="127000">
                  <a:schemeClr val="tx2">
                    <a:lumMod val="25000"/>
                    <a:lumOff val="75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Sheet1!$B$9:$W$9</c:f>
              <c:numCache>
                <c:formatCode>[$-409]mmm\-yy;@</c:formatCode>
                <c:ptCount val="22"/>
                <c:pt idx="0">
                  <c:v>43132</c:v>
                </c:pt>
                <c:pt idx="1">
                  <c:v>43435</c:v>
                </c:pt>
                <c:pt idx="2">
                  <c:v>43678</c:v>
                </c:pt>
                <c:pt idx="3">
                  <c:v>43862</c:v>
                </c:pt>
                <c:pt idx="4">
                  <c:v>44013</c:v>
                </c:pt>
                <c:pt idx="5">
                  <c:v>44166</c:v>
                </c:pt>
                <c:pt idx="6">
                  <c:v>44378</c:v>
                </c:pt>
                <c:pt idx="7">
                  <c:v>44501</c:v>
                </c:pt>
                <c:pt idx="8">
                  <c:v>44562</c:v>
                </c:pt>
                <c:pt idx="9">
                  <c:v>44652</c:v>
                </c:pt>
                <c:pt idx="10">
                  <c:v>44866</c:v>
                </c:pt>
                <c:pt idx="11">
                  <c:v>45017</c:v>
                </c:pt>
                <c:pt idx="12">
                  <c:v>45108</c:v>
                </c:pt>
                <c:pt idx="13">
                  <c:v>45231</c:v>
                </c:pt>
                <c:pt idx="14">
                  <c:v>45383</c:v>
                </c:pt>
                <c:pt idx="15">
                  <c:v>45474</c:v>
                </c:pt>
                <c:pt idx="16">
                  <c:v>45597</c:v>
                </c:pt>
                <c:pt idx="17">
                  <c:v>45748</c:v>
                </c:pt>
                <c:pt idx="18">
                  <c:v>45839</c:v>
                </c:pt>
                <c:pt idx="19">
                  <c:v>45870</c:v>
                </c:pt>
                <c:pt idx="20">
                  <c:v>45962</c:v>
                </c:pt>
                <c:pt idx="21">
                  <c:v>46113</c:v>
                </c:pt>
              </c:numCache>
            </c:numRef>
          </c:cat>
          <c:val>
            <c:numRef>
              <c:f>Sheet1!$B$10:$W$10</c:f>
              <c:numCache>
                <c:formatCode>#,##0.00</c:formatCode>
                <c:ptCount val="22"/>
                <c:pt idx="0">
                  <c:v>219.29999999999998</c:v>
                </c:pt>
                <c:pt idx="1">
                  <c:v>237.48899999999998</c:v>
                </c:pt>
                <c:pt idx="2">
                  <c:v>237.48899999999998</c:v>
                </c:pt>
                <c:pt idx="3">
                  <c:v>237.48899999999998</c:v>
                </c:pt>
                <c:pt idx="4">
                  <c:v>237.48899999999998</c:v>
                </c:pt>
                <c:pt idx="5">
                  <c:v>237.48899999999998</c:v>
                </c:pt>
                <c:pt idx="6">
                  <c:v>243.49842199999995</c:v>
                </c:pt>
                <c:pt idx="7">
                  <c:v>340.904</c:v>
                </c:pt>
                <c:pt idx="8">
                  <c:v>320.82299999999998</c:v>
                </c:pt>
                <c:pt idx="9">
                  <c:v>320.82299999999998</c:v>
                </c:pt>
                <c:pt idx="10">
                  <c:v>320.82299999999998</c:v>
                </c:pt>
                <c:pt idx="11">
                  <c:v>320.82299999999998</c:v>
                </c:pt>
                <c:pt idx="12">
                  <c:v>320.82299999999998</c:v>
                </c:pt>
                <c:pt idx="13">
                  <c:v>341.63499999999999</c:v>
                </c:pt>
                <c:pt idx="14">
                  <c:v>341.63499999999999</c:v>
                </c:pt>
                <c:pt idx="15">
                  <c:v>341.63499999999999</c:v>
                </c:pt>
                <c:pt idx="16">
                  <c:v>341.63887</c:v>
                </c:pt>
                <c:pt idx="17">
                  <c:v>341.63818199999997</c:v>
                </c:pt>
                <c:pt idx="18">
                  <c:v>366.16219999999998</c:v>
                </c:pt>
                <c:pt idx="19">
                  <c:v>374.17731399999997</c:v>
                </c:pt>
                <c:pt idx="20">
                  <c:v>428.4348</c:v>
                </c:pt>
                <c:pt idx="21">
                  <c:v>428.4348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A46-4F66-BF77-F3FBD97AE038}"/>
            </c:ext>
          </c:extLst>
        </c:ser>
        <c:ser>
          <c:idx val="1"/>
          <c:order val="1"/>
          <c:tx>
            <c:strRef>
              <c:f>Sheet1!$A$11</c:f>
              <c:strCache>
                <c:ptCount val="1"/>
                <c:pt idx="0">
                  <c:v>subventie unitara distributie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A46-4F66-BF77-F3FBD97AE038}"/>
                </c:ext>
              </c:extLst>
            </c:dLbl>
            <c:spPr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Sheet1!$B$9:$W$9</c:f>
              <c:numCache>
                <c:formatCode>[$-409]mmm\-yy;@</c:formatCode>
                <c:ptCount val="22"/>
                <c:pt idx="0">
                  <c:v>43132</c:v>
                </c:pt>
                <c:pt idx="1">
                  <c:v>43435</c:v>
                </c:pt>
                <c:pt idx="2">
                  <c:v>43678</c:v>
                </c:pt>
                <c:pt idx="3">
                  <c:v>43862</c:v>
                </c:pt>
                <c:pt idx="4">
                  <c:v>44013</c:v>
                </c:pt>
                <c:pt idx="5">
                  <c:v>44166</c:v>
                </c:pt>
                <c:pt idx="6">
                  <c:v>44378</c:v>
                </c:pt>
                <c:pt idx="7">
                  <c:v>44501</c:v>
                </c:pt>
                <c:pt idx="8">
                  <c:v>44562</c:v>
                </c:pt>
                <c:pt idx="9">
                  <c:v>44652</c:v>
                </c:pt>
                <c:pt idx="10">
                  <c:v>44866</c:v>
                </c:pt>
                <c:pt idx="11">
                  <c:v>45017</c:v>
                </c:pt>
                <c:pt idx="12">
                  <c:v>45108</c:v>
                </c:pt>
                <c:pt idx="13">
                  <c:v>45231</c:v>
                </c:pt>
                <c:pt idx="14">
                  <c:v>45383</c:v>
                </c:pt>
                <c:pt idx="15">
                  <c:v>45474</c:v>
                </c:pt>
                <c:pt idx="16">
                  <c:v>45597</c:v>
                </c:pt>
                <c:pt idx="17">
                  <c:v>45748</c:v>
                </c:pt>
                <c:pt idx="18">
                  <c:v>45839</c:v>
                </c:pt>
                <c:pt idx="19">
                  <c:v>45870</c:v>
                </c:pt>
                <c:pt idx="20">
                  <c:v>45962</c:v>
                </c:pt>
                <c:pt idx="21">
                  <c:v>46113</c:v>
                </c:pt>
              </c:numCache>
            </c:numRef>
          </c:cat>
          <c:val>
            <c:numRef>
              <c:f>Sheet1!$B$11:$W$11</c:f>
              <c:numCache>
                <c:formatCode>#,##0.00</c:formatCode>
                <c:ptCount val="22"/>
                <c:pt idx="0">
                  <c:v>42.294800000000002</c:v>
                </c:pt>
                <c:pt idx="1">
                  <c:v>42.296674099321493</c:v>
                </c:pt>
                <c:pt idx="2">
                  <c:v>42.682188376779784</c:v>
                </c:pt>
                <c:pt idx="3">
                  <c:v>37.908800000000035</c:v>
                </c:pt>
                <c:pt idx="4">
                  <c:v>40.835131408492302</c:v>
                </c:pt>
                <c:pt idx="5">
                  <c:v>30.232440000000047</c:v>
                </c:pt>
                <c:pt idx="6">
                  <c:v>40.832799999999999</c:v>
                </c:pt>
                <c:pt idx="7">
                  <c:v>111.241</c:v>
                </c:pt>
                <c:pt idx="8">
                  <c:v>80.199300000000051</c:v>
                </c:pt>
                <c:pt idx="9">
                  <c:v>235.48519999999999</c:v>
                </c:pt>
                <c:pt idx="10">
                  <c:v>58.5488</c:v>
                </c:pt>
                <c:pt idx="11">
                  <c:v>295.43579999999997</c:v>
                </c:pt>
                <c:pt idx="12">
                  <c:v>188.49247800000001</c:v>
                </c:pt>
                <c:pt idx="13">
                  <c:v>58.556539999999998</c:v>
                </c:pt>
                <c:pt idx="14">
                  <c:v>261.95600000000002</c:v>
                </c:pt>
                <c:pt idx="15">
                  <c:v>68.757000000000005</c:v>
                </c:pt>
                <c:pt idx="16">
                  <c:v>19.4618</c:v>
                </c:pt>
                <c:pt idx="17">
                  <c:v>110.94</c:v>
                </c:pt>
                <c:pt idx="18">
                  <c:v>110.94</c:v>
                </c:pt>
                <c:pt idx="19">
                  <c:v>110.94</c:v>
                </c:pt>
                <c:pt idx="20">
                  <c:v>120.75612600000001</c:v>
                </c:pt>
                <c:pt idx="21">
                  <c:v>239.1413179999999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A46-4F66-BF77-F3FBD97AE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15615"/>
        <c:axId val="37618495"/>
      </c:areaChart>
      <c:dateAx>
        <c:axId val="37615615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18495"/>
        <c:crosses val="autoZero"/>
        <c:auto val="1"/>
        <c:lblOffset val="100"/>
        <c:baseTimeUnit val="months"/>
      </c:dateAx>
      <c:valAx>
        <c:axId val="37618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156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814180677253996"/>
          <c:y val="0.92219337764955667"/>
          <c:w val="0.78128437649170968"/>
          <c:h val="6.1663642152922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27789530895797E-2"/>
          <c:y val="0.11096602248562346"/>
          <c:w val="0.8368980752405949"/>
          <c:h val="0.75511633893525265"/>
        </c:manualLayout>
      </c:layout>
      <c:areaChart>
        <c:grouping val="stacked"/>
        <c:varyColors val="0"/>
        <c:ser>
          <c:idx val="0"/>
          <c:order val="0"/>
          <c:tx>
            <c:strRef>
              <c:f>'doar sezoane de incalzire'!$A$10</c:f>
              <c:strCache>
                <c:ptCount val="1"/>
                <c:pt idx="0">
                  <c:v>pret facturare populatie distributie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c:spPr>
          <c:dLbls>
            <c:dLbl>
              <c:idx val="4"/>
              <c:layout>
                <c:manualLayout>
                  <c:x val="-1.1058389620728746E-2"/>
                  <c:y val="-6.9662138627656503E-3"/>
                </c:manualLayout>
              </c:layout>
              <c:spPr>
                <a:gradFill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6.9423318530681274E-2"/>
                      <c:h val="0.100905607802159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2FC-4F02-8395-9396D8BF4D85}"/>
                </c:ext>
              </c:extLst>
            </c:dLbl>
            <c:dLbl>
              <c:idx val="5"/>
              <c:layout>
                <c:manualLayout>
                  <c:x val="1.6384165707772645E-2"/>
                  <c:y val="-2.1096755978885356E-8"/>
                </c:manualLayout>
              </c:layout>
              <c:spPr>
                <a:gradFill>
                  <a:gsLst>
                    <a:gs pos="0">
                      <a:schemeClr val="accent2">
                        <a:lumMod val="5000"/>
                        <a:lumOff val="95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9845740578262634E-2"/>
                      <c:h val="9.3939351745882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2FC-4F02-8395-9396D8BF4D85}"/>
                </c:ext>
              </c:extLst>
            </c:dLbl>
            <c:spPr>
              <a:gradFill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'doar sezoane de incalzire'!$B$9:$K$9</c:f>
              <c:numCache>
                <c:formatCode>[$-409]mmm\-yy;@</c:formatCode>
                <c:ptCount val="10"/>
                <c:pt idx="0">
                  <c:v>43132</c:v>
                </c:pt>
                <c:pt idx="1">
                  <c:v>43435</c:v>
                </c:pt>
                <c:pt idx="2">
                  <c:v>43862</c:v>
                </c:pt>
                <c:pt idx="3">
                  <c:v>44166</c:v>
                </c:pt>
                <c:pt idx="4">
                  <c:v>44501</c:v>
                </c:pt>
                <c:pt idx="5">
                  <c:v>44562</c:v>
                </c:pt>
                <c:pt idx="6">
                  <c:v>44866</c:v>
                </c:pt>
                <c:pt idx="7">
                  <c:v>45231</c:v>
                </c:pt>
                <c:pt idx="8">
                  <c:v>45597</c:v>
                </c:pt>
                <c:pt idx="9">
                  <c:v>45962</c:v>
                </c:pt>
              </c:numCache>
            </c:numRef>
          </c:cat>
          <c:val>
            <c:numRef>
              <c:f>'doar sezoane de incalzire'!$B$10:$K$10</c:f>
              <c:numCache>
                <c:formatCode>#,##0.00</c:formatCode>
                <c:ptCount val="10"/>
                <c:pt idx="0">
                  <c:v>219.29999999999998</c:v>
                </c:pt>
                <c:pt idx="1">
                  <c:v>237.48899999999998</c:v>
                </c:pt>
                <c:pt idx="2">
                  <c:v>237.48899999999998</c:v>
                </c:pt>
                <c:pt idx="3">
                  <c:v>237.48899999999998</c:v>
                </c:pt>
                <c:pt idx="4">
                  <c:v>340.904</c:v>
                </c:pt>
                <c:pt idx="5">
                  <c:v>320.82299999999998</c:v>
                </c:pt>
                <c:pt idx="6">
                  <c:v>320.82299999999998</c:v>
                </c:pt>
                <c:pt idx="7">
                  <c:v>341.63499999999999</c:v>
                </c:pt>
                <c:pt idx="8">
                  <c:v>341.63887</c:v>
                </c:pt>
                <c:pt idx="9">
                  <c:v>428.4348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FC-4F02-8395-9396D8BF4D85}"/>
            </c:ext>
          </c:extLst>
        </c:ser>
        <c:ser>
          <c:idx val="1"/>
          <c:order val="1"/>
          <c:tx>
            <c:strRef>
              <c:f>'doar sezoane de incalzire'!$A$11</c:f>
              <c:strCache>
                <c:ptCount val="1"/>
                <c:pt idx="0">
                  <c:v>subventie unitara distributie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gradFill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'doar sezoane de incalzire'!$B$9:$K$9</c:f>
              <c:numCache>
                <c:formatCode>[$-409]mmm\-yy;@</c:formatCode>
                <c:ptCount val="10"/>
                <c:pt idx="0">
                  <c:v>43132</c:v>
                </c:pt>
                <c:pt idx="1">
                  <c:v>43435</c:v>
                </c:pt>
                <c:pt idx="2">
                  <c:v>43862</c:v>
                </c:pt>
                <c:pt idx="3">
                  <c:v>44166</c:v>
                </c:pt>
                <c:pt idx="4">
                  <c:v>44501</c:v>
                </c:pt>
                <c:pt idx="5">
                  <c:v>44562</c:v>
                </c:pt>
                <c:pt idx="6">
                  <c:v>44866</c:v>
                </c:pt>
                <c:pt idx="7">
                  <c:v>45231</c:v>
                </c:pt>
                <c:pt idx="8">
                  <c:v>45597</c:v>
                </c:pt>
                <c:pt idx="9">
                  <c:v>45962</c:v>
                </c:pt>
              </c:numCache>
            </c:numRef>
          </c:cat>
          <c:val>
            <c:numRef>
              <c:f>'doar sezoane de incalzire'!$B$11:$K$11</c:f>
              <c:numCache>
                <c:formatCode>#,##0.00</c:formatCode>
                <c:ptCount val="10"/>
                <c:pt idx="0">
                  <c:v>42.294800000000002</c:v>
                </c:pt>
                <c:pt idx="1">
                  <c:v>42.296674099321493</c:v>
                </c:pt>
                <c:pt idx="2">
                  <c:v>37.908800000000035</c:v>
                </c:pt>
                <c:pt idx="3">
                  <c:v>30.232440000000047</c:v>
                </c:pt>
                <c:pt idx="4">
                  <c:v>111.241</c:v>
                </c:pt>
                <c:pt idx="5">
                  <c:v>80.199300000000051</c:v>
                </c:pt>
                <c:pt idx="6">
                  <c:v>58.5488</c:v>
                </c:pt>
                <c:pt idx="7">
                  <c:v>58.556539999999998</c:v>
                </c:pt>
                <c:pt idx="8">
                  <c:v>19.4618</c:v>
                </c:pt>
                <c:pt idx="9">
                  <c:v>120.75612600000001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FC-4F02-8395-9396D8BF4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7203232"/>
        <c:axId val="897207552"/>
      </c:areaChart>
      <c:dateAx>
        <c:axId val="897203232"/>
        <c:scaling>
          <c:orientation val="minMax"/>
        </c:scaling>
        <c:delete val="1"/>
        <c:axPos val="b"/>
        <c:numFmt formatCode="[$-409]mmm\-yy;@" sourceLinked="1"/>
        <c:majorTickMark val="none"/>
        <c:minorTickMark val="none"/>
        <c:tickLblPos val="nextTo"/>
        <c:crossAx val="897207552"/>
        <c:crosses val="autoZero"/>
        <c:auto val="1"/>
        <c:lblOffset val="100"/>
        <c:baseTimeUnit val="months"/>
        <c:majorUnit val="6"/>
        <c:majorTimeUnit val="months"/>
      </c:dateAx>
      <c:valAx>
        <c:axId val="89720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203232"/>
        <c:crossesAt val="43132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1508143332618"/>
          <c:y val="5.629272215520708E-2"/>
          <c:w val="0.82986459432784421"/>
          <c:h val="0.7708347976406447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'comparatie altii'!$Q$2</c:f>
              <c:strCache>
                <c:ptCount val="1"/>
                <c:pt idx="0">
                  <c:v>tarif populatie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'comparatie altii'!$P$3:$P$15</c:f>
              <c:strCache>
                <c:ptCount val="13"/>
                <c:pt idx="0">
                  <c:v>Oradea</c:v>
                </c:pt>
                <c:pt idx="1">
                  <c:v>Suceava</c:v>
                </c:pt>
                <c:pt idx="2">
                  <c:v>Brasov</c:v>
                </c:pt>
                <c:pt idx="3">
                  <c:v>Craiova</c:v>
                </c:pt>
                <c:pt idx="4">
                  <c:v>Ploiesti</c:v>
                </c:pt>
                <c:pt idx="5">
                  <c:v>Botosani</c:v>
                </c:pt>
                <c:pt idx="6">
                  <c:v>Iasi</c:v>
                </c:pt>
                <c:pt idx="7">
                  <c:v>Cluj Napoca</c:v>
                </c:pt>
                <c:pt idx="8">
                  <c:v>Arad</c:v>
                </c:pt>
                <c:pt idx="9">
                  <c:v>Timisoara</c:v>
                </c:pt>
                <c:pt idx="10">
                  <c:v>Bacau</c:v>
                </c:pt>
                <c:pt idx="11">
                  <c:v>Bucuresti</c:v>
                </c:pt>
                <c:pt idx="12">
                  <c:v>Constanta</c:v>
                </c:pt>
              </c:strCache>
            </c:strRef>
          </c:cat>
          <c:val>
            <c:numRef>
              <c:f>'comparatie altii'!$Q$3:$Q$15</c:f>
              <c:numCache>
                <c:formatCode>#,##0.00</c:formatCode>
                <c:ptCount val="13"/>
                <c:pt idx="0">
                  <c:v>428.452</c:v>
                </c:pt>
                <c:pt idx="1">
                  <c:v>218.44</c:v>
                </c:pt>
                <c:pt idx="2">
                  <c:v>266.77199999999999</c:v>
                </c:pt>
                <c:pt idx="3">
                  <c:v>391.47199999999998</c:v>
                </c:pt>
                <c:pt idx="4">
                  <c:v>364.21</c:v>
                </c:pt>
                <c:pt idx="5">
                  <c:v>390.18199999999996</c:v>
                </c:pt>
                <c:pt idx="6">
                  <c:v>312.09399999999999</c:v>
                </c:pt>
                <c:pt idx="7">
                  <c:v>391.47199999999998</c:v>
                </c:pt>
                <c:pt idx="8">
                  <c:v>319.23199999999997</c:v>
                </c:pt>
                <c:pt idx="9">
                  <c:v>517.548</c:v>
                </c:pt>
                <c:pt idx="10">
                  <c:v>550.4</c:v>
                </c:pt>
                <c:pt idx="11">
                  <c:v>343.39800000000002</c:v>
                </c:pt>
                <c:pt idx="12">
                  <c:v>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0-4F39-A64B-0B24EBAB8DA4}"/>
            </c:ext>
          </c:extLst>
        </c:ser>
        <c:ser>
          <c:idx val="1"/>
          <c:order val="1"/>
          <c:tx>
            <c:strRef>
              <c:f>'comparatie altii'!$R$2</c:f>
              <c:strCache>
                <c:ptCount val="1"/>
                <c:pt idx="0">
                  <c:v>subventie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'comparatie altii'!$P$3:$P$15</c:f>
              <c:strCache>
                <c:ptCount val="13"/>
                <c:pt idx="0">
                  <c:v>Oradea</c:v>
                </c:pt>
                <c:pt idx="1">
                  <c:v>Suceava</c:v>
                </c:pt>
                <c:pt idx="2">
                  <c:v>Brasov</c:v>
                </c:pt>
                <c:pt idx="3">
                  <c:v>Craiova</c:v>
                </c:pt>
                <c:pt idx="4">
                  <c:v>Ploiesti</c:v>
                </c:pt>
                <c:pt idx="5">
                  <c:v>Botosani</c:v>
                </c:pt>
                <c:pt idx="6">
                  <c:v>Iasi</c:v>
                </c:pt>
                <c:pt idx="7">
                  <c:v>Cluj Napoca</c:v>
                </c:pt>
                <c:pt idx="8">
                  <c:v>Arad</c:v>
                </c:pt>
                <c:pt idx="9">
                  <c:v>Timisoara</c:v>
                </c:pt>
                <c:pt idx="10">
                  <c:v>Bacau</c:v>
                </c:pt>
                <c:pt idx="11">
                  <c:v>Bucuresti</c:v>
                </c:pt>
                <c:pt idx="12">
                  <c:v>Constanta</c:v>
                </c:pt>
              </c:strCache>
            </c:strRef>
          </c:cat>
          <c:val>
            <c:numRef>
              <c:f>'comparatie altii'!$R$3:$R$15</c:f>
              <c:numCache>
                <c:formatCode>#,##0.00</c:formatCode>
                <c:ptCount val="13"/>
                <c:pt idx="0">
                  <c:v>120.744</c:v>
                </c:pt>
                <c:pt idx="1">
                  <c:v>352.858</c:v>
                </c:pt>
                <c:pt idx="2">
                  <c:v>315.36199999999997</c:v>
                </c:pt>
                <c:pt idx="3">
                  <c:v>236.41399999999999</c:v>
                </c:pt>
                <c:pt idx="4">
                  <c:v>265.56799999999998</c:v>
                </c:pt>
                <c:pt idx="5">
                  <c:v>390.18199999999996</c:v>
                </c:pt>
                <c:pt idx="6">
                  <c:v>472.39799999999997</c:v>
                </c:pt>
                <c:pt idx="7">
                  <c:v>442.98599999999999</c:v>
                </c:pt>
                <c:pt idx="8">
                  <c:v>608.10599999999999</c:v>
                </c:pt>
                <c:pt idx="9">
                  <c:v>423.464</c:v>
                </c:pt>
                <c:pt idx="10">
                  <c:v>550.572</c:v>
                </c:pt>
                <c:pt idx="11">
                  <c:v>835.92</c:v>
                </c:pt>
                <c:pt idx="12">
                  <c:v>840.822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F0-4F39-A64B-0B24EBAB8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047263"/>
        <c:axId val="183555295"/>
      </c:barChart>
      <c:catAx>
        <c:axId val="177047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55295"/>
        <c:crosses val="autoZero"/>
        <c:auto val="1"/>
        <c:lblAlgn val="ctr"/>
        <c:lblOffset val="100"/>
        <c:noMultiLvlLbl val="0"/>
      </c:catAx>
      <c:valAx>
        <c:axId val="183555295"/>
        <c:scaling>
          <c:orientation val="minMax"/>
          <c:max val="1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047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innerShdw blurRad="63500" dist="50800" dir="16200000">
        <a:prstClr val="black">
          <a:alpha val="50000"/>
        </a:prstClr>
      </a:inn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82303508891359"/>
          <c:y val="9.2010329694703658E-2"/>
          <c:w val="0.54016580060057329"/>
          <c:h val="0.75427578594929146"/>
        </c:manualLayout>
      </c:layout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38-4D41-B423-105E0BE2DA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38-4D41-B423-105E0BE2DA6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38-4D41-B423-105E0BE2DA67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38-4D41-B423-105E0BE2DA67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38-4D41-B423-105E0BE2DA67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738-4D41-B423-105E0BE2DA67}"/>
              </c:ext>
            </c:extLst>
          </c:dPt>
          <c:dLbls>
            <c:dLbl>
              <c:idx val="0"/>
              <c:layout>
                <c:manualLayout>
                  <c:x val="-5.6544281246604211E-2"/>
                  <c:y val="-0.2712051211025529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schemeClr val="tx1">
                      <a:lumMod val="65000"/>
                      <a:lumOff val="35000"/>
                      <a:alpha val="56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o-R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04917896418842"/>
                      <c:h val="0.24087606757422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738-4D41-B423-105E0BE2DA67}"/>
                </c:ext>
              </c:extLst>
            </c:dLbl>
            <c:dLbl>
              <c:idx val="1"/>
              <c:layout>
                <c:manualLayout>
                  <c:x val="-3.1479983841245611E-3"/>
                  <c:y val="-8.1748158145949074E-3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schemeClr val="tx1">
                      <a:lumMod val="65000"/>
                      <a:lumOff val="35000"/>
                      <a:alpha val="56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o-R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90921929444043"/>
                      <c:h val="0.169168094148045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738-4D41-B423-105E0BE2DA67}"/>
                </c:ext>
              </c:extLst>
            </c:dLbl>
            <c:dLbl>
              <c:idx val="2"/>
              <c:layout>
                <c:manualLayout>
                  <c:x val="3.5634531937616121E-2"/>
                  <c:y val="-8.5576706223623678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schemeClr val="tx1">
                      <a:lumMod val="65000"/>
                      <a:lumOff val="35000"/>
                      <a:alpha val="56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o-R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74756539037491"/>
                      <c:h val="0.16931537942444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738-4D41-B423-105E0BE2DA67}"/>
                </c:ext>
              </c:extLst>
            </c:dLbl>
            <c:dLbl>
              <c:idx val="3"/>
              <c:layout>
                <c:manualLayout>
                  <c:x val="2.6770684380173881E-2"/>
                  <c:y val="3.0163686405490327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schemeClr val="tx1">
                      <a:lumMod val="65000"/>
                      <a:lumOff val="35000"/>
                      <a:alpha val="56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o-R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855316842031518"/>
                      <c:h val="0.17352439783857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738-4D41-B423-105E0BE2DA67}"/>
                </c:ext>
              </c:extLst>
            </c:dLbl>
            <c:dLbl>
              <c:idx val="4"/>
              <c:layout>
                <c:manualLayout>
                  <c:x val="1.4460978570374199E-2"/>
                  <c:y val="4.4683787847959643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schemeClr val="tx1">
                      <a:lumMod val="65000"/>
                      <a:lumOff val="35000"/>
                      <a:alpha val="56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o-R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6338940801889"/>
                      <c:h val="0.12491656907299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738-4D41-B423-105E0BE2DA67}"/>
                </c:ext>
              </c:extLst>
            </c:dLbl>
            <c:dLbl>
              <c:idx val="5"/>
              <c:layout>
                <c:manualLayout>
                  <c:x val="-3.0570089984598786E-2"/>
                  <c:y val="4.3477729668130613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schemeClr val="tx1">
                      <a:lumMod val="65000"/>
                      <a:lumOff val="35000"/>
                      <a:alpha val="56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o-R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45373620991466"/>
                      <c:h val="0.133291873648755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C738-4D41-B423-105E0BE2DA67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5400000" algn="t" rotWithShape="0">
                  <a:schemeClr val="tx1">
                    <a:lumMod val="65000"/>
                    <a:lumOff val="35000"/>
                    <a:alpha val="56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'preliminat 2025'!$F$29:$F$34</c:f>
              <c:strCache>
                <c:ptCount val="6"/>
                <c:pt idx="0">
                  <c:v>cheltuli cu materiile prime (gaz+apa geotermală)</c:v>
                </c:pt>
                <c:pt idx="1">
                  <c:v>cheltuieli cu energia și apă</c:v>
                </c:pt>
                <c:pt idx="2">
                  <c:v>chelt cu certificatele de CO2</c:v>
                </c:pt>
                <c:pt idx="3">
                  <c:v>chelt cu redevența</c:v>
                </c:pt>
                <c:pt idx="4">
                  <c:v>chelt cu salariile</c:v>
                </c:pt>
                <c:pt idx="5">
                  <c:v>alte cheltuieli </c:v>
                </c:pt>
              </c:strCache>
            </c:strRef>
          </c:cat>
          <c:val>
            <c:numRef>
              <c:f>'preliminat 2025'!$G$29:$G$34</c:f>
              <c:numCache>
                <c:formatCode>#,##0</c:formatCode>
                <c:ptCount val="6"/>
                <c:pt idx="0">
                  <c:v>235815.26721000002</c:v>
                </c:pt>
                <c:pt idx="1">
                  <c:v>31808.0121</c:v>
                </c:pt>
                <c:pt idx="2">
                  <c:v>71269.19</c:v>
                </c:pt>
                <c:pt idx="3">
                  <c:v>36916.65</c:v>
                </c:pt>
                <c:pt idx="4">
                  <c:v>59675.470789999999</c:v>
                </c:pt>
                <c:pt idx="5">
                  <c:v>47343.978900000009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38-4D41-B423-105E0BE2DA67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C738-4D41-B423-105E0BE2DA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C738-4D41-B423-105E0BE2DA6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C738-4D41-B423-105E0BE2DA67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C738-4D41-B423-105E0BE2DA67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C738-4D41-B423-105E0BE2DA67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C738-4D41-B423-105E0BE2DA67}"/>
              </c:ext>
            </c:extLst>
          </c:dPt>
          <c:cat>
            <c:strRef>
              <c:f>'preliminat 2025'!$F$29:$F$34</c:f>
              <c:strCache>
                <c:ptCount val="6"/>
                <c:pt idx="0">
                  <c:v>cheltuli cu materiile prime (gaz+apa geotermală)</c:v>
                </c:pt>
                <c:pt idx="1">
                  <c:v>cheltuieli cu energia și apă</c:v>
                </c:pt>
                <c:pt idx="2">
                  <c:v>chelt cu certificatele de CO2</c:v>
                </c:pt>
                <c:pt idx="3">
                  <c:v>chelt cu redevența</c:v>
                </c:pt>
                <c:pt idx="4">
                  <c:v>chelt cu salariile</c:v>
                </c:pt>
                <c:pt idx="5">
                  <c:v>alte cheltuieli </c:v>
                </c:pt>
              </c:strCache>
            </c:strRef>
          </c:cat>
          <c:val>
            <c:numRef>
              <c:f>'preliminat 2025'!$H$29:$H$34</c:f>
              <c:numCache>
                <c:formatCode>0%</c:formatCode>
                <c:ptCount val="6"/>
                <c:pt idx="0">
                  <c:v>0.48840371583314496</c:v>
                </c:pt>
                <c:pt idx="1">
                  <c:v>6.5878479738426574E-2</c:v>
                </c:pt>
                <c:pt idx="2">
                  <c:v>0.14760764912401031</c:v>
                </c:pt>
                <c:pt idx="3">
                  <c:v>7.6459125184864529E-2</c:v>
                </c:pt>
                <c:pt idx="4">
                  <c:v>0.12359556708418386</c:v>
                </c:pt>
                <c:pt idx="5">
                  <c:v>9.8055463035369828E-2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C738-4D41-B423-105E0BE2DA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o-RO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270531400966184E-2"/>
          <c:y val="8.1481481481481488E-2"/>
          <c:w val="0.95571658615136879"/>
          <c:h val="0.91851851851851851"/>
        </c:manualLayout>
      </c:layout>
      <c:lineChart>
        <c:grouping val="standard"/>
        <c:varyColors val="0"/>
        <c:ser>
          <c:idx val="1"/>
          <c:order val="1"/>
          <c:tx>
            <c:strRef>
              <c:f>Foaie2!$D$27</c:f>
              <c:strCache>
                <c:ptCount val="1"/>
                <c:pt idx="0">
                  <c:v>rezultat brut (mii lei)</c:v>
                </c:pt>
              </c:strCache>
            </c:strRef>
          </c:tx>
          <c:spPr>
            <a:ln w="31750" cap="sq">
              <a:solidFill>
                <a:srgbClr val="0E2841">
                  <a:lumMod val="50000"/>
                  <a:lumOff val="50000"/>
                </a:srgb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156082">
                  <a:lumMod val="20000"/>
                  <a:lumOff val="80000"/>
                </a:srgbClr>
              </a:solidFill>
              <a:ln>
                <a:noFill/>
              </a:ln>
              <a:effectLst/>
            </c:spPr>
          </c:marker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-55.385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4C1-4ED7-AB54-C4B2384A2F65}"/>
                </c:ext>
              </c:extLst>
            </c:dLbl>
            <c:spPr>
              <a:solidFill>
                <a:srgbClr val="0E2841">
                  <a:lumMod val="75000"/>
                  <a:lumOff val="25000"/>
                </a:srgbClr>
              </a:solidFill>
              <a:ln w="31750">
                <a:solidFill>
                  <a:srgbClr val="0E2841">
                    <a:lumMod val="50000"/>
                    <a:lumOff val="5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Foaie2!$E$26:$I$26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Foaie2!$E$27:$I$27</c:f>
              <c:numCache>
                <c:formatCode>#,##0</c:formatCode>
                <c:ptCount val="5"/>
                <c:pt idx="0">
                  <c:v>-21911</c:v>
                </c:pt>
                <c:pt idx="1">
                  <c:v>17748</c:v>
                </c:pt>
                <c:pt idx="2">
                  <c:v>-49773</c:v>
                </c:pt>
                <c:pt idx="3">
                  <c:v>-25434</c:v>
                </c:pt>
                <c:pt idx="4">
                  <c:v>-54997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53-4F17-925B-C88AD0FFA36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88625551"/>
        <c:axId val="108862603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Foaie2!$D$26</c15:sqref>
                        </c15:formulaRef>
                      </c:ext>
                    </c:extLst>
                    <c:strCache>
                      <c:ptCount val="1"/>
                      <c:pt idx="0">
                        <c:v> an</c:v>
                      </c:pt>
                    </c:strCache>
                  </c:strRef>
                </c:tx>
                <c:spPr>
                  <a:ln w="317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1"/>
                    </a:solidFill>
                    <a:ln>
                      <a:noFill/>
                    </a:ln>
                    <a:effectLst>
                      <a:outerShdw blurRad="50800" dist="50800" dir="5400000" algn="ctr" rotWithShape="0">
                        <a:srgbClr val="00B0F0"/>
                      </a:outerShdw>
                    </a:effectLst>
                  </c:spPr>
                </c:marker>
                <c:dLbls>
                  <c:dLbl>
                    <c:idx val="0"/>
                    <c:layout>
                      <c:manualLayout>
                        <c:x val="-6.9625603864734306E-2"/>
                        <c:y val="8.8888888888888823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F853-4F17-925B-C88AD0FFA36F}"/>
                      </c:ext>
                    </c:extLst>
                  </c:dLbl>
                  <c:dLbl>
                    <c:idx val="1"/>
                    <c:layout>
                      <c:manualLayout>
                        <c:x val="-6.3586956521739124E-2"/>
                        <c:y val="8.8888888888888892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F853-4F17-925B-C88AD0FFA36F}"/>
                      </c:ext>
                    </c:extLst>
                  </c:dLbl>
                  <c:dLbl>
                    <c:idx val="2"/>
                    <c:layout>
                      <c:manualLayout>
                        <c:x val="-6.3586956521739124E-2"/>
                        <c:y val="9.999999999999993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3-F853-4F17-925B-C88AD0FFA36F}"/>
                      </c:ext>
                    </c:extLst>
                  </c:dLbl>
                  <c:dLbl>
                    <c:idx val="3"/>
                    <c:layout>
                      <c:manualLayout>
                        <c:x val="-6.5599838969404259E-2"/>
                        <c:y val="9.259259259259251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F853-4F17-925B-C88AD0FFA36F}"/>
                      </c:ext>
                    </c:extLst>
                  </c:dLbl>
                  <c:dLbl>
                    <c:idx val="4"/>
                    <c:layout>
                      <c:manualLayout>
                        <c:x val="-6.3586956521739124E-2"/>
                        <c:y val="9.629629629629629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F853-4F17-925B-C88AD0FFA36F}"/>
                      </c:ext>
                    </c:extLst>
                  </c:dLbl>
                  <c:spPr>
                    <a:solidFill>
                      <a:schemeClr val="tx2">
                        <a:lumMod val="75000"/>
                        <a:lumOff val="25000"/>
                      </a:schemeClr>
                    </a:solidFill>
                    <a:ln>
                      <a:noFill/>
                    </a:ln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Foaie2!$E$26:$I$26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Foaie2!$E$26:$I$26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F853-4F17-925B-C88AD0FFA36F}"/>
                  </c:ext>
                </c:extLst>
              </c15:ser>
            </c15:filteredLineSeries>
          </c:ext>
        </c:extLst>
      </c:lineChart>
      <c:catAx>
        <c:axId val="108862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8626031"/>
        <c:crosses val="autoZero"/>
        <c:auto val="1"/>
        <c:lblAlgn val="ctr"/>
        <c:lblOffset val="100"/>
        <c:noMultiLvlLbl val="0"/>
      </c:catAx>
      <c:valAx>
        <c:axId val="108862603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08862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Scaderea numărului</a:t>
            </a:r>
            <a:r>
              <a:rPr lang="ro-RO" sz="1800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</a:t>
            </a:r>
            <a:r>
              <a:rPr lang="ro-RO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avarii pe retele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26222529530867811"/>
          <c:y val="1.91571635442121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Sheet4!$C$3</c:f>
              <c:strCache>
                <c:ptCount val="1"/>
                <c:pt idx="0">
                  <c:v>avarii retea primara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Sheet4!$B$4:$B$8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Sheet4!$C$4:$C$8</c:f>
              <c:numCache>
                <c:formatCode>General</c:formatCode>
                <c:ptCount val="5"/>
                <c:pt idx="0">
                  <c:v>156</c:v>
                </c:pt>
                <c:pt idx="1">
                  <c:v>113</c:v>
                </c:pt>
                <c:pt idx="2">
                  <c:v>115</c:v>
                </c:pt>
                <c:pt idx="3">
                  <c:v>156</c:v>
                </c:pt>
                <c:pt idx="4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E-44CF-8DB1-D969484F472D}"/>
            </c:ext>
          </c:extLst>
        </c:ser>
        <c:ser>
          <c:idx val="1"/>
          <c:order val="1"/>
          <c:tx>
            <c:strRef>
              <c:f>Sheet4!$D$3</c:f>
              <c:strCache>
                <c:ptCount val="1"/>
                <c:pt idx="0">
                  <c:v>avarii retea secundara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Sheet4!$B$4:$B$8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Sheet4!$D$4:$D$8</c:f>
              <c:numCache>
                <c:formatCode>General</c:formatCode>
                <c:ptCount val="5"/>
                <c:pt idx="0">
                  <c:v>578</c:v>
                </c:pt>
                <c:pt idx="1">
                  <c:v>778</c:v>
                </c:pt>
                <c:pt idx="2">
                  <c:v>712</c:v>
                </c:pt>
                <c:pt idx="3">
                  <c:v>502</c:v>
                </c:pt>
                <c:pt idx="4">
                  <c:v>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E-44CF-8DB1-D969484F4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73990895"/>
        <c:axId val="173991855"/>
      </c:barChart>
      <c:lineChart>
        <c:grouping val="standard"/>
        <c:varyColors val="0"/>
        <c:ser>
          <c:idx val="2"/>
          <c:order val="2"/>
          <c:tx>
            <c:strRef>
              <c:f>Sheet4!$E$3</c:f>
              <c:strCache>
                <c:ptCount val="1"/>
                <c:pt idx="0">
                  <c:v>total avarii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gradFill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glow rad="127000">
                  <a:schemeClr val="accent1">
                    <a:lumMod val="20000"/>
                    <a:lumOff val="80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Sheet4!$B$4:$B$8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Sheet4!$E$4:$E$8</c:f>
              <c:numCache>
                <c:formatCode>General</c:formatCode>
                <c:ptCount val="5"/>
                <c:pt idx="0">
                  <c:v>734</c:v>
                </c:pt>
                <c:pt idx="1">
                  <c:v>891</c:v>
                </c:pt>
                <c:pt idx="2">
                  <c:v>827</c:v>
                </c:pt>
                <c:pt idx="3">
                  <c:v>658</c:v>
                </c:pt>
                <c:pt idx="4">
                  <c:v>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8E-44CF-8DB1-D969484F4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990895"/>
        <c:axId val="173991855"/>
      </c:lineChart>
      <c:catAx>
        <c:axId val="173990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1855"/>
        <c:crosses val="autoZero"/>
        <c:auto val="1"/>
        <c:lblAlgn val="ctr"/>
        <c:lblOffset val="100"/>
        <c:noMultiLvlLbl val="0"/>
      </c:catAx>
      <c:valAx>
        <c:axId val="173991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0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ro-RO" dirty="0"/>
              <a:t>Crestere </a:t>
            </a:r>
            <a:r>
              <a:rPr lang="en-US" dirty="0" err="1"/>
              <a:t>pondere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termic</a:t>
            </a:r>
            <a:r>
              <a:rPr lang="ro-RO" dirty="0"/>
              <a:t>ă</a:t>
            </a:r>
            <a:r>
              <a:rPr lang="en-US" dirty="0"/>
              <a:t> </a:t>
            </a:r>
            <a:r>
              <a:rPr lang="en-US" dirty="0" err="1"/>
              <a:t>produs</a:t>
            </a:r>
            <a:r>
              <a:rPr lang="ro-RO" dirty="0"/>
              <a:t>ă din apă geotermală (de</a:t>
            </a:r>
            <a:r>
              <a:rPr lang="ro-RO" baseline="0" dirty="0"/>
              <a:t> </a:t>
            </a:r>
            <a:r>
              <a:rPr lang="ro-RO" dirty="0"/>
              <a:t>2,6 ori fata de 2021)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'crestere aport apa geo'!$C$3:$C$7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'crestere aport apa geo'!$D$3:$D$7</c:f>
              <c:numCache>
                <c:formatCode>0.0%</c:formatCode>
                <c:ptCount val="5"/>
                <c:pt idx="0">
                  <c:v>4.8000000000000001E-2</c:v>
                </c:pt>
                <c:pt idx="1">
                  <c:v>4.7E-2</c:v>
                </c:pt>
                <c:pt idx="2">
                  <c:v>5.8000000000000003E-2</c:v>
                </c:pt>
                <c:pt idx="3">
                  <c:v>0.1</c:v>
                </c:pt>
                <c:pt idx="4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C6-44C0-8B05-617F346ED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077664"/>
        <c:axId val="294078144"/>
      </c:barChart>
      <c:catAx>
        <c:axId val="29407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94078144"/>
        <c:crosses val="autoZero"/>
        <c:auto val="1"/>
        <c:lblAlgn val="ctr"/>
        <c:lblOffset val="100"/>
        <c:noMultiLvlLbl val="0"/>
      </c:catAx>
      <c:valAx>
        <c:axId val="29407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9407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59E08-D07F-40A3-B02B-74AC9FB2EC4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D8DA37B-EA0D-4C49-8C80-A457BC09A702}">
      <dgm:prSet/>
      <dgm:spPr/>
      <dgm:t>
        <a:bodyPr/>
        <a:lstStyle/>
        <a:p>
          <a:r>
            <a:rPr lang="ro-R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Integrarea noilor investiții in SACET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DBD5DAB-142B-4417-8156-64D3CE42719E}" type="parTrans" cxnId="{BFFA83C0-5851-4A65-A883-AEE8448FDA2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431E05F-9A1B-4E05-82D7-7B6E4D193D76}" type="sibTrans" cxnId="{BFFA83C0-5851-4A65-A883-AEE8448FDA2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040BFF5-25C2-4089-95C2-A1ACEFF44955}">
      <dgm:prSet/>
      <dgm:spPr/>
      <dgm:t>
        <a:bodyPr/>
        <a:lstStyle/>
        <a:p>
          <a:r>
            <a:rPr lang="ro-R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Asigurarea resurselor financiare necesare derulării in bune condiții a activității curente a societății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04AEDA0-B05A-46B4-AB4E-91CFE715ADCB}" type="parTrans" cxnId="{D7161F38-383B-49AE-B5CF-18B387F1D1F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F9A37B1-92C5-454C-9925-99C27A3A0EA6}" type="sibTrans" cxnId="{D7161F38-383B-49AE-B5CF-18B387F1D1FB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505F5B6-0D8B-4921-8A07-0B268DE1EA77}">
      <dgm:prSet/>
      <dgm:spPr/>
      <dgm:t>
        <a:bodyPr/>
        <a:lstStyle/>
        <a:p>
          <a:r>
            <a:rPr lang="ro-RO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Plata redevenței (din care se finantează investitiile in sistem)</a:t>
          </a:r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BB5217A-C900-4033-B803-68BE47BDA737}" type="parTrans" cxnId="{1B29CE5B-105F-43F7-BA28-C4A8A051FDF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CB78654-E0CB-4F03-A581-235C5E98C138}" type="sibTrans" cxnId="{1B29CE5B-105F-43F7-BA28-C4A8A051FDF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E9D998C-C9F7-4630-909A-757C62B8ABAB}">
      <dgm:prSet/>
      <dgm:spPr/>
      <dgm:t>
        <a:bodyPr/>
        <a:lstStyle/>
        <a:p>
          <a:r>
            <a:rPr lang="ro-RO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Actualizarea tarifelor de transport si distributie a energiei termice</a:t>
          </a:r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935B0E9-FDD7-4B34-8E27-D7A4516AF3E8}" type="parTrans" cxnId="{CA67573D-60AC-4FF4-B27A-73C2B018636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3E0558-9153-4968-B803-5EB8AE75EF53}" type="sibTrans" cxnId="{CA67573D-60AC-4FF4-B27A-73C2B0186360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2223FBD-4A3B-496F-BF21-188965AB1F45}">
      <dgm:prSet/>
      <dgm:spPr/>
      <dgm:t>
        <a:bodyPr/>
        <a:lstStyle/>
        <a:p>
          <a:r>
            <a:rPr lang="ro-R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Lipsa forței de muncă calificate în zona de producție și exploatare rețele și fluctuatiile de personal 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6B9E471-090F-40B2-AEAD-5468FB7E87BA}" type="parTrans" cxnId="{7EC95431-BE38-4BAD-BDEF-15D5865281B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6B3D125-D7B0-468E-8A3B-912B1C2F97F7}" type="sibTrans" cxnId="{7EC95431-BE38-4BAD-BDEF-15D5865281BE}">
      <dgm:prSet/>
      <dgm:spPr/>
      <dgm:t>
        <a:bodyPr/>
        <a:lstStyle/>
        <a:p>
          <a:endParaRPr lang="en-U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25D1DEE-9697-41AA-AF69-9EE3F502C36C}" type="pres">
      <dgm:prSet presAssocID="{B9959E08-D07F-40A3-B02B-74AC9FB2EC48}" presName="vert0" presStyleCnt="0">
        <dgm:presLayoutVars>
          <dgm:dir/>
          <dgm:animOne val="branch"/>
          <dgm:animLvl val="lvl"/>
        </dgm:presLayoutVars>
      </dgm:prSet>
      <dgm:spPr/>
    </dgm:pt>
    <dgm:pt modelId="{FE6866B9-BCE6-46B4-91F2-E3A471FD0950}" type="pres">
      <dgm:prSet presAssocID="{0D8DA37B-EA0D-4C49-8C80-A457BC09A702}" presName="thickLine" presStyleLbl="alignNode1" presStyleIdx="0" presStyleCnt="5"/>
      <dgm:spPr/>
    </dgm:pt>
    <dgm:pt modelId="{8F7A73D1-0A66-4763-8BA2-BF4BF47C4D1E}" type="pres">
      <dgm:prSet presAssocID="{0D8DA37B-EA0D-4C49-8C80-A457BC09A702}" presName="horz1" presStyleCnt="0"/>
      <dgm:spPr/>
    </dgm:pt>
    <dgm:pt modelId="{B323BDD8-BB52-4333-8617-0C43D3DE219F}" type="pres">
      <dgm:prSet presAssocID="{0D8DA37B-EA0D-4C49-8C80-A457BC09A702}" presName="tx1" presStyleLbl="revTx" presStyleIdx="0" presStyleCnt="5"/>
      <dgm:spPr/>
    </dgm:pt>
    <dgm:pt modelId="{B86006FD-D9EA-49AC-80A6-CD2E913B4AE3}" type="pres">
      <dgm:prSet presAssocID="{0D8DA37B-EA0D-4C49-8C80-A457BC09A702}" presName="vert1" presStyleCnt="0"/>
      <dgm:spPr/>
    </dgm:pt>
    <dgm:pt modelId="{3C30F76B-B289-49E3-BB29-EE8CC74B9EC1}" type="pres">
      <dgm:prSet presAssocID="{B040BFF5-25C2-4089-95C2-A1ACEFF44955}" presName="thickLine" presStyleLbl="alignNode1" presStyleIdx="1" presStyleCnt="5"/>
      <dgm:spPr/>
    </dgm:pt>
    <dgm:pt modelId="{4999BAEA-1B03-4AC6-ACF6-961B9299164D}" type="pres">
      <dgm:prSet presAssocID="{B040BFF5-25C2-4089-95C2-A1ACEFF44955}" presName="horz1" presStyleCnt="0"/>
      <dgm:spPr/>
    </dgm:pt>
    <dgm:pt modelId="{43848E64-FE67-4A10-9B23-01D9EEAB5F58}" type="pres">
      <dgm:prSet presAssocID="{B040BFF5-25C2-4089-95C2-A1ACEFF44955}" presName="tx1" presStyleLbl="revTx" presStyleIdx="1" presStyleCnt="5"/>
      <dgm:spPr/>
    </dgm:pt>
    <dgm:pt modelId="{4C529699-3652-4FBE-B22B-4C3F814FC7EE}" type="pres">
      <dgm:prSet presAssocID="{B040BFF5-25C2-4089-95C2-A1ACEFF44955}" presName="vert1" presStyleCnt="0"/>
      <dgm:spPr/>
    </dgm:pt>
    <dgm:pt modelId="{1B47FB23-A046-4117-9804-FE25FA16C481}" type="pres">
      <dgm:prSet presAssocID="{6505F5B6-0D8B-4921-8A07-0B268DE1EA77}" presName="thickLine" presStyleLbl="alignNode1" presStyleIdx="2" presStyleCnt="5"/>
      <dgm:spPr/>
    </dgm:pt>
    <dgm:pt modelId="{5FEFC0B8-C60B-42A7-8290-5500478FFA5C}" type="pres">
      <dgm:prSet presAssocID="{6505F5B6-0D8B-4921-8A07-0B268DE1EA77}" presName="horz1" presStyleCnt="0"/>
      <dgm:spPr/>
    </dgm:pt>
    <dgm:pt modelId="{FFAF6E1C-A58E-4981-8130-E8C61E23CB3A}" type="pres">
      <dgm:prSet presAssocID="{6505F5B6-0D8B-4921-8A07-0B268DE1EA77}" presName="tx1" presStyleLbl="revTx" presStyleIdx="2" presStyleCnt="5"/>
      <dgm:spPr/>
    </dgm:pt>
    <dgm:pt modelId="{578E1F31-4271-40FA-8F86-A96F1C8FD8EA}" type="pres">
      <dgm:prSet presAssocID="{6505F5B6-0D8B-4921-8A07-0B268DE1EA77}" presName="vert1" presStyleCnt="0"/>
      <dgm:spPr/>
    </dgm:pt>
    <dgm:pt modelId="{945FCFE9-7976-45DB-9A88-54F7D9099267}" type="pres">
      <dgm:prSet presAssocID="{2E9D998C-C9F7-4630-909A-757C62B8ABAB}" presName="thickLine" presStyleLbl="alignNode1" presStyleIdx="3" presStyleCnt="5"/>
      <dgm:spPr/>
    </dgm:pt>
    <dgm:pt modelId="{45349759-F372-4908-BD43-BC5231CBE633}" type="pres">
      <dgm:prSet presAssocID="{2E9D998C-C9F7-4630-909A-757C62B8ABAB}" presName="horz1" presStyleCnt="0"/>
      <dgm:spPr/>
    </dgm:pt>
    <dgm:pt modelId="{EB14E176-D52E-4A89-B1F7-F08116F11CDC}" type="pres">
      <dgm:prSet presAssocID="{2E9D998C-C9F7-4630-909A-757C62B8ABAB}" presName="tx1" presStyleLbl="revTx" presStyleIdx="3" presStyleCnt="5"/>
      <dgm:spPr/>
    </dgm:pt>
    <dgm:pt modelId="{395B5BA9-B198-492F-A5BB-0817B7BBA71A}" type="pres">
      <dgm:prSet presAssocID="{2E9D998C-C9F7-4630-909A-757C62B8ABAB}" presName="vert1" presStyleCnt="0"/>
      <dgm:spPr/>
    </dgm:pt>
    <dgm:pt modelId="{CE921F2A-4644-474D-ACAA-F117B3A643D5}" type="pres">
      <dgm:prSet presAssocID="{A2223FBD-4A3B-496F-BF21-188965AB1F45}" presName="thickLine" presStyleLbl="alignNode1" presStyleIdx="4" presStyleCnt="5"/>
      <dgm:spPr/>
    </dgm:pt>
    <dgm:pt modelId="{55208C95-9635-4CE4-92CB-083DDACF0887}" type="pres">
      <dgm:prSet presAssocID="{A2223FBD-4A3B-496F-BF21-188965AB1F45}" presName="horz1" presStyleCnt="0"/>
      <dgm:spPr/>
    </dgm:pt>
    <dgm:pt modelId="{3598D16E-4318-49CC-947A-2E296D3BBFBF}" type="pres">
      <dgm:prSet presAssocID="{A2223FBD-4A3B-496F-BF21-188965AB1F45}" presName="tx1" presStyleLbl="revTx" presStyleIdx="4" presStyleCnt="5"/>
      <dgm:spPr/>
    </dgm:pt>
    <dgm:pt modelId="{88C111E1-2BA8-475D-8D59-C146B9F76DDB}" type="pres">
      <dgm:prSet presAssocID="{A2223FBD-4A3B-496F-BF21-188965AB1F45}" presName="vert1" presStyleCnt="0"/>
      <dgm:spPr/>
    </dgm:pt>
  </dgm:ptLst>
  <dgm:cxnLst>
    <dgm:cxn modelId="{FCE7F82B-3E83-4223-909A-625248D0208E}" type="presOf" srcId="{6505F5B6-0D8B-4921-8A07-0B268DE1EA77}" destId="{FFAF6E1C-A58E-4981-8130-E8C61E23CB3A}" srcOrd="0" destOrd="0" presId="urn:microsoft.com/office/officeart/2008/layout/LinedList"/>
    <dgm:cxn modelId="{7EC95431-BE38-4BAD-BDEF-15D5865281BE}" srcId="{B9959E08-D07F-40A3-B02B-74AC9FB2EC48}" destId="{A2223FBD-4A3B-496F-BF21-188965AB1F45}" srcOrd="4" destOrd="0" parTransId="{16B9E471-090F-40B2-AEAD-5468FB7E87BA}" sibTransId="{36B3D125-D7B0-468E-8A3B-912B1C2F97F7}"/>
    <dgm:cxn modelId="{D7161F38-383B-49AE-B5CF-18B387F1D1FB}" srcId="{B9959E08-D07F-40A3-B02B-74AC9FB2EC48}" destId="{B040BFF5-25C2-4089-95C2-A1ACEFF44955}" srcOrd="1" destOrd="0" parTransId="{004AEDA0-B05A-46B4-AB4E-91CFE715ADCB}" sibTransId="{CF9A37B1-92C5-454C-9925-99C27A3A0EA6}"/>
    <dgm:cxn modelId="{CA67573D-60AC-4FF4-B27A-73C2B0186360}" srcId="{B9959E08-D07F-40A3-B02B-74AC9FB2EC48}" destId="{2E9D998C-C9F7-4630-909A-757C62B8ABAB}" srcOrd="3" destOrd="0" parTransId="{C935B0E9-FDD7-4B34-8E27-D7A4516AF3E8}" sibTransId="{703E0558-9153-4968-B803-5EB8AE75EF53}"/>
    <dgm:cxn modelId="{1B29CE5B-105F-43F7-BA28-C4A8A051FDFE}" srcId="{B9959E08-D07F-40A3-B02B-74AC9FB2EC48}" destId="{6505F5B6-0D8B-4921-8A07-0B268DE1EA77}" srcOrd="2" destOrd="0" parTransId="{1BB5217A-C900-4033-B803-68BE47BDA737}" sibTransId="{1CB78654-E0CB-4F03-A581-235C5E98C138}"/>
    <dgm:cxn modelId="{8B607F5E-6DC9-4CC6-B7D9-D9971B82C399}" type="presOf" srcId="{A2223FBD-4A3B-496F-BF21-188965AB1F45}" destId="{3598D16E-4318-49CC-947A-2E296D3BBFBF}" srcOrd="0" destOrd="0" presId="urn:microsoft.com/office/officeart/2008/layout/LinedList"/>
    <dgm:cxn modelId="{FE9D2D78-69A9-4753-A6F0-4951AE295854}" type="presOf" srcId="{0D8DA37B-EA0D-4C49-8C80-A457BC09A702}" destId="{B323BDD8-BB52-4333-8617-0C43D3DE219F}" srcOrd="0" destOrd="0" presId="urn:microsoft.com/office/officeart/2008/layout/LinedList"/>
    <dgm:cxn modelId="{DDEA7682-D5A5-489B-9DFA-3373A7F72BC0}" type="presOf" srcId="{2E9D998C-C9F7-4630-909A-757C62B8ABAB}" destId="{EB14E176-D52E-4A89-B1F7-F08116F11CDC}" srcOrd="0" destOrd="0" presId="urn:microsoft.com/office/officeart/2008/layout/LinedList"/>
    <dgm:cxn modelId="{AD084698-F429-4C29-BC41-DD3C219B7769}" type="presOf" srcId="{B040BFF5-25C2-4089-95C2-A1ACEFF44955}" destId="{43848E64-FE67-4A10-9B23-01D9EEAB5F58}" srcOrd="0" destOrd="0" presId="urn:microsoft.com/office/officeart/2008/layout/LinedList"/>
    <dgm:cxn modelId="{BFFA83C0-5851-4A65-A883-AEE8448FDA2B}" srcId="{B9959E08-D07F-40A3-B02B-74AC9FB2EC48}" destId="{0D8DA37B-EA0D-4C49-8C80-A457BC09A702}" srcOrd="0" destOrd="0" parTransId="{9DBD5DAB-142B-4417-8156-64D3CE42719E}" sibTransId="{9431E05F-9A1B-4E05-82D7-7B6E4D193D76}"/>
    <dgm:cxn modelId="{27CE68C1-CA75-45A1-84EA-85DBBE495BCA}" type="presOf" srcId="{B9959E08-D07F-40A3-B02B-74AC9FB2EC48}" destId="{B25D1DEE-9697-41AA-AF69-9EE3F502C36C}" srcOrd="0" destOrd="0" presId="urn:microsoft.com/office/officeart/2008/layout/LinedList"/>
    <dgm:cxn modelId="{EE6C1511-47DD-4EA4-BB17-82C775E3DEA7}" type="presParOf" srcId="{B25D1DEE-9697-41AA-AF69-9EE3F502C36C}" destId="{FE6866B9-BCE6-46B4-91F2-E3A471FD0950}" srcOrd="0" destOrd="0" presId="urn:microsoft.com/office/officeart/2008/layout/LinedList"/>
    <dgm:cxn modelId="{1084F3AD-B296-444B-A756-0A9260C20644}" type="presParOf" srcId="{B25D1DEE-9697-41AA-AF69-9EE3F502C36C}" destId="{8F7A73D1-0A66-4763-8BA2-BF4BF47C4D1E}" srcOrd="1" destOrd="0" presId="urn:microsoft.com/office/officeart/2008/layout/LinedList"/>
    <dgm:cxn modelId="{B635A609-50D2-47DC-970A-C73231BE95E2}" type="presParOf" srcId="{8F7A73D1-0A66-4763-8BA2-BF4BF47C4D1E}" destId="{B323BDD8-BB52-4333-8617-0C43D3DE219F}" srcOrd="0" destOrd="0" presId="urn:microsoft.com/office/officeart/2008/layout/LinedList"/>
    <dgm:cxn modelId="{502247CB-E127-41D7-9B19-2174482721CE}" type="presParOf" srcId="{8F7A73D1-0A66-4763-8BA2-BF4BF47C4D1E}" destId="{B86006FD-D9EA-49AC-80A6-CD2E913B4AE3}" srcOrd="1" destOrd="0" presId="urn:microsoft.com/office/officeart/2008/layout/LinedList"/>
    <dgm:cxn modelId="{7EB7A33E-B890-4FB8-A828-410E25A10D3F}" type="presParOf" srcId="{B25D1DEE-9697-41AA-AF69-9EE3F502C36C}" destId="{3C30F76B-B289-49E3-BB29-EE8CC74B9EC1}" srcOrd="2" destOrd="0" presId="urn:microsoft.com/office/officeart/2008/layout/LinedList"/>
    <dgm:cxn modelId="{BDBB6023-FD45-4640-A9B1-A87C1E57D9C7}" type="presParOf" srcId="{B25D1DEE-9697-41AA-AF69-9EE3F502C36C}" destId="{4999BAEA-1B03-4AC6-ACF6-961B9299164D}" srcOrd="3" destOrd="0" presId="urn:microsoft.com/office/officeart/2008/layout/LinedList"/>
    <dgm:cxn modelId="{1B0601B2-E779-4FFC-9E32-9891D551A920}" type="presParOf" srcId="{4999BAEA-1B03-4AC6-ACF6-961B9299164D}" destId="{43848E64-FE67-4A10-9B23-01D9EEAB5F58}" srcOrd="0" destOrd="0" presId="urn:microsoft.com/office/officeart/2008/layout/LinedList"/>
    <dgm:cxn modelId="{DAE2656B-156E-455B-8E1B-16E528BA62B3}" type="presParOf" srcId="{4999BAEA-1B03-4AC6-ACF6-961B9299164D}" destId="{4C529699-3652-4FBE-B22B-4C3F814FC7EE}" srcOrd="1" destOrd="0" presId="urn:microsoft.com/office/officeart/2008/layout/LinedList"/>
    <dgm:cxn modelId="{BE165614-9727-467E-9152-4C215CC2020C}" type="presParOf" srcId="{B25D1DEE-9697-41AA-AF69-9EE3F502C36C}" destId="{1B47FB23-A046-4117-9804-FE25FA16C481}" srcOrd="4" destOrd="0" presId="urn:microsoft.com/office/officeart/2008/layout/LinedList"/>
    <dgm:cxn modelId="{E799C0C5-39C3-4122-8A15-C9156CA9181E}" type="presParOf" srcId="{B25D1DEE-9697-41AA-AF69-9EE3F502C36C}" destId="{5FEFC0B8-C60B-42A7-8290-5500478FFA5C}" srcOrd="5" destOrd="0" presId="urn:microsoft.com/office/officeart/2008/layout/LinedList"/>
    <dgm:cxn modelId="{2DDD2F3C-A82B-4246-A5D6-E71B8483BD14}" type="presParOf" srcId="{5FEFC0B8-C60B-42A7-8290-5500478FFA5C}" destId="{FFAF6E1C-A58E-4981-8130-E8C61E23CB3A}" srcOrd="0" destOrd="0" presId="urn:microsoft.com/office/officeart/2008/layout/LinedList"/>
    <dgm:cxn modelId="{B7E3750F-BB90-4CD1-9375-12FFA9414193}" type="presParOf" srcId="{5FEFC0B8-C60B-42A7-8290-5500478FFA5C}" destId="{578E1F31-4271-40FA-8F86-A96F1C8FD8EA}" srcOrd="1" destOrd="0" presId="urn:microsoft.com/office/officeart/2008/layout/LinedList"/>
    <dgm:cxn modelId="{1230576B-6C8C-4A08-8A12-6A8162B5FA7E}" type="presParOf" srcId="{B25D1DEE-9697-41AA-AF69-9EE3F502C36C}" destId="{945FCFE9-7976-45DB-9A88-54F7D9099267}" srcOrd="6" destOrd="0" presId="urn:microsoft.com/office/officeart/2008/layout/LinedList"/>
    <dgm:cxn modelId="{78F02C90-73DF-4E5F-B222-95568FDC41DE}" type="presParOf" srcId="{B25D1DEE-9697-41AA-AF69-9EE3F502C36C}" destId="{45349759-F372-4908-BD43-BC5231CBE633}" srcOrd="7" destOrd="0" presId="urn:microsoft.com/office/officeart/2008/layout/LinedList"/>
    <dgm:cxn modelId="{942000C7-1B76-4D8B-9210-0B71A3A34F64}" type="presParOf" srcId="{45349759-F372-4908-BD43-BC5231CBE633}" destId="{EB14E176-D52E-4A89-B1F7-F08116F11CDC}" srcOrd="0" destOrd="0" presId="urn:microsoft.com/office/officeart/2008/layout/LinedList"/>
    <dgm:cxn modelId="{1EB82989-8193-424A-9738-F3E79E93D6FC}" type="presParOf" srcId="{45349759-F372-4908-BD43-BC5231CBE633}" destId="{395B5BA9-B198-492F-A5BB-0817B7BBA71A}" srcOrd="1" destOrd="0" presId="urn:microsoft.com/office/officeart/2008/layout/LinedList"/>
    <dgm:cxn modelId="{0F4F29E5-B635-4241-90B0-FD0CB5E6B554}" type="presParOf" srcId="{B25D1DEE-9697-41AA-AF69-9EE3F502C36C}" destId="{CE921F2A-4644-474D-ACAA-F117B3A643D5}" srcOrd="8" destOrd="0" presId="urn:microsoft.com/office/officeart/2008/layout/LinedList"/>
    <dgm:cxn modelId="{02832FFF-66B5-4395-ACD0-8E64620880C1}" type="presParOf" srcId="{B25D1DEE-9697-41AA-AF69-9EE3F502C36C}" destId="{55208C95-9635-4CE4-92CB-083DDACF0887}" srcOrd="9" destOrd="0" presId="urn:microsoft.com/office/officeart/2008/layout/LinedList"/>
    <dgm:cxn modelId="{319D0D8D-7BB7-4533-AA3E-291FCB05B457}" type="presParOf" srcId="{55208C95-9635-4CE4-92CB-083DDACF0887}" destId="{3598D16E-4318-49CC-947A-2E296D3BBFBF}" srcOrd="0" destOrd="0" presId="urn:microsoft.com/office/officeart/2008/layout/LinedList"/>
    <dgm:cxn modelId="{0C6088DA-41FD-4C39-9F8D-1A4343831B92}" type="presParOf" srcId="{55208C95-9635-4CE4-92CB-083DDACF0887}" destId="{88C111E1-2BA8-475D-8D59-C146B9F76DD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8049DF-9905-4FFB-B6B9-BB2EBB8E1D8A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7A94083-0FCE-416D-866F-A37B413BA350}">
      <dgm:prSet custT="1"/>
      <dgm:spPr/>
      <dgm:t>
        <a:bodyPr/>
        <a:lstStyle/>
        <a:p>
          <a:r>
            <a:rPr lang="ro-RO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Integrarea noilor investiții in SACET</a:t>
          </a:r>
        </a:p>
      </dgm:t>
    </dgm:pt>
    <dgm:pt modelId="{BE4F3A19-7D0B-4E8F-BAC6-17B2D2C7AF4F}" type="parTrans" cxnId="{04479DCF-AAFA-4F2C-B602-94236D34A572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4EE8996-E9B6-47B5-9A20-8A46919FB5BF}" type="sibTrans" cxnId="{04479DCF-AAFA-4F2C-B602-94236D34A572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04AC406-502D-489E-A36F-F58CF8F6F1F7}">
      <dgm:prSet custT="1"/>
      <dgm:spPr/>
      <dgm:t>
        <a:bodyPr/>
        <a:lstStyle/>
        <a:p>
          <a:r>
            <a:rPr lang="ro-RO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Asigurarea forței de muncă calificate în zona de producție și exploatare rețele, in conditiile unei fluctuațiile de personal </a:t>
          </a:r>
          <a:r>
            <a:rPr lang="en-US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 </a:t>
          </a:r>
          <a:r>
            <a:rPr lang="en-US" sz="1800" noProof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peste</a:t>
          </a:r>
          <a:r>
            <a:rPr lang="en-US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10% </a:t>
          </a:r>
          <a:r>
            <a:rPr lang="en-US" sz="1800" noProof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anual</a:t>
          </a:r>
          <a:endParaRPr lang="en-US" sz="1800" noProof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FF4385-41AB-4066-89C8-9CD5316676B5}" type="parTrans" cxnId="{43F44318-E793-409D-88A4-0B290D6D2793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95B02B5-CDEE-49A5-BBEC-8850AA725ED8}" type="sibTrans" cxnId="{43F44318-E793-409D-88A4-0B290D6D2793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1B5F89A-C02B-4535-884C-A7D13393CACA}">
      <dgm:prSet custT="1"/>
      <dgm:spPr/>
      <dgm:t>
        <a:bodyPr/>
        <a:lstStyle/>
        <a:p>
          <a:r>
            <a:rPr lang="ro-RO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</a:t>
          </a:r>
          <a:r>
            <a:rPr lang="en-US" sz="1800" noProof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chizitie</a:t>
          </a:r>
          <a:r>
            <a:rPr lang="ro-RO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gaz si certificate CO2 la prețuri avantajoase</a:t>
          </a:r>
        </a:p>
      </dgm:t>
    </dgm:pt>
    <dgm:pt modelId="{581CFBDB-916D-470D-9089-994AE0A16C78}" type="parTrans" cxnId="{F7A82A82-264A-4505-95DF-EC0A921235B6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767F084-2C13-43D0-B234-2EA445BBBCFC}" type="sibTrans" cxnId="{F7A82A82-264A-4505-95DF-EC0A921235B6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578F4FC-8257-44E7-B307-334DB5164A57}">
      <dgm:prSet custT="1"/>
      <dgm:spPr/>
      <dgm:t>
        <a:bodyPr/>
        <a:lstStyle/>
        <a:p>
          <a:r>
            <a:rPr lang="ro-RO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Realizarea de reparații si de lucrari de mentenanță </a:t>
          </a:r>
        </a:p>
      </dgm:t>
    </dgm:pt>
    <dgm:pt modelId="{379CAD1C-7153-4D30-9A15-8F4F4027E23E}" type="parTrans" cxnId="{B3694464-7378-40FB-81BD-DF8E537F3663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B5FAD75-A15A-46AB-A556-F4F1ABE1B793}" type="sibTrans" cxnId="{B3694464-7378-40FB-81BD-DF8E537F3663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AEC0123-250C-424F-9D1F-2E6CFCA47FF5}">
      <dgm:prSet custT="1"/>
      <dgm:spPr/>
      <dgm:t>
        <a:bodyPr/>
        <a:lstStyle/>
        <a:p>
          <a:r>
            <a:rPr lang="ro-RO" sz="18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Asigurarea resurselor financiare necesare derulării in bune condiții a activității curente a societății</a:t>
          </a:r>
          <a:endParaRPr lang="en-US" sz="18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endParaRPr lang="ro-RO" sz="18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7C0AF10-337E-4256-B5B3-C3D3B89B9DD3}" type="parTrans" cxnId="{DC18D9E4-BD14-4EFB-9D09-73DB5E840DD9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14A333F-2E2A-446F-AD58-14CD7F7206CE}" type="sibTrans" cxnId="{DC18D9E4-BD14-4EFB-9D09-73DB5E840DD9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1FAEF1D-42C9-4728-8298-913042EE6352}">
      <dgm:prSet custT="1"/>
      <dgm:spPr/>
      <dgm:t>
        <a:bodyPr/>
        <a:lstStyle/>
        <a:p>
          <a:r>
            <a:rPr lang="ro-RO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Plata redevenței către Municipiul Oradea, 55 mil lei (din care se finanțează investițiile in sistemul de termoficare)</a:t>
          </a:r>
        </a:p>
      </dgm:t>
    </dgm:pt>
    <dgm:pt modelId="{F503D5AB-5830-4244-AAA3-B4F69CFDDD7D}" type="parTrans" cxnId="{A9A57366-0C21-4909-9A2B-29700A2D2E0F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C71C140-2A3C-46B6-A843-55FC8FAB313C}" type="sibTrans" cxnId="{A9A57366-0C21-4909-9A2B-29700A2D2E0F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A78B3D3-F22E-4186-BD31-60F8CDA8D890}">
      <dgm:prSet custT="1"/>
      <dgm:spPr/>
      <dgm:t>
        <a:bodyPr/>
        <a:lstStyle/>
        <a:p>
          <a:r>
            <a:rPr lang="ro-RO" sz="18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Obținere licență producător energie termică din apă geotermală</a:t>
          </a:r>
        </a:p>
      </dgm:t>
    </dgm:pt>
    <dgm:pt modelId="{70009E4C-7406-445B-A23D-13E00872347D}" type="parTrans" cxnId="{71CF5C49-2526-47C3-BC4F-00271C826F89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AA06EEB-BE37-4022-8227-75035D0FAA68}" type="sibTrans" cxnId="{71CF5C49-2526-47C3-BC4F-00271C826F89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BC6A7A4-4208-4C99-A8A8-9853E7978267}">
      <dgm:prSet custT="1"/>
      <dgm:spPr/>
      <dgm:t>
        <a:bodyPr/>
        <a:lstStyle/>
        <a:p>
          <a:r>
            <a:rPr lang="ro-RO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Obtinere pret de productie energie termica din apă geotermală</a:t>
          </a:r>
          <a:endParaRPr lang="en-US" sz="1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3E6CD4F-E6E4-48D8-8073-D92D128072E2}" type="parTrans" cxnId="{43EFBAB1-931C-4AB8-87FA-1272D36AE5E5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C43E526-D490-480A-A4F8-6A3369AF9AAE}" type="sibTrans" cxnId="{43EFBAB1-931C-4AB8-87FA-1272D36AE5E5}">
      <dgm:prSet/>
      <dgm:spPr/>
      <dgm:t>
        <a:bodyPr/>
        <a:lstStyle/>
        <a:p>
          <a:endParaRPr lang="en-US" sz="18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6971CDF-D491-47FB-A5CF-3C108F7F2778}" type="pres">
      <dgm:prSet presAssocID="{7F8049DF-9905-4FFB-B6B9-BB2EBB8E1D8A}" presName="vert0" presStyleCnt="0">
        <dgm:presLayoutVars>
          <dgm:dir/>
          <dgm:animOne val="branch"/>
          <dgm:animLvl val="lvl"/>
        </dgm:presLayoutVars>
      </dgm:prSet>
      <dgm:spPr/>
    </dgm:pt>
    <dgm:pt modelId="{A33C2CC4-C90A-444E-AAA5-7A8EA7D1C4F7}" type="pres">
      <dgm:prSet presAssocID="{67A94083-0FCE-416D-866F-A37B413BA350}" presName="thickLine" presStyleLbl="alignNode1" presStyleIdx="0" presStyleCnt="8"/>
      <dgm:spPr/>
    </dgm:pt>
    <dgm:pt modelId="{EEA58D5F-DE1D-4872-94CC-D14CDA968749}" type="pres">
      <dgm:prSet presAssocID="{67A94083-0FCE-416D-866F-A37B413BA350}" presName="horz1" presStyleCnt="0"/>
      <dgm:spPr/>
    </dgm:pt>
    <dgm:pt modelId="{DEC15A1A-08B3-465A-BE43-9B3F1CA7C816}" type="pres">
      <dgm:prSet presAssocID="{67A94083-0FCE-416D-866F-A37B413BA350}" presName="tx1" presStyleLbl="revTx" presStyleIdx="0" presStyleCnt="8"/>
      <dgm:spPr/>
    </dgm:pt>
    <dgm:pt modelId="{C021707F-A584-42E6-B2D7-A6FE2DFD3F1B}" type="pres">
      <dgm:prSet presAssocID="{67A94083-0FCE-416D-866F-A37B413BA350}" presName="vert1" presStyleCnt="0"/>
      <dgm:spPr/>
    </dgm:pt>
    <dgm:pt modelId="{2C425314-3396-4E77-9CF2-10E24AB06A86}" type="pres">
      <dgm:prSet presAssocID="{104AC406-502D-489E-A36F-F58CF8F6F1F7}" presName="thickLine" presStyleLbl="alignNode1" presStyleIdx="1" presStyleCnt="8"/>
      <dgm:spPr/>
    </dgm:pt>
    <dgm:pt modelId="{DD3EF01D-B54E-4295-A997-1301206F1F66}" type="pres">
      <dgm:prSet presAssocID="{104AC406-502D-489E-A36F-F58CF8F6F1F7}" presName="horz1" presStyleCnt="0"/>
      <dgm:spPr/>
    </dgm:pt>
    <dgm:pt modelId="{C501521F-39B5-462D-A69F-0FA6DDE1D07B}" type="pres">
      <dgm:prSet presAssocID="{104AC406-502D-489E-A36F-F58CF8F6F1F7}" presName="tx1" presStyleLbl="revTx" presStyleIdx="1" presStyleCnt="8"/>
      <dgm:spPr/>
    </dgm:pt>
    <dgm:pt modelId="{D29C887E-17DB-4F71-BD1C-E2122E700468}" type="pres">
      <dgm:prSet presAssocID="{104AC406-502D-489E-A36F-F58CF8F6F1F7}" presName="vert1" presStyleCnt="0"/>
      <dgm:spPr/>
    </dgm:pt>
    <dgm:pt modelId="{DF3779DE-E9D6-468C-83E8-4FA602D3D02D}" type="pres">
      <dgm:prSet presAssocID="{D1B5F89A-C02B-4535-884C-A7D13393CACA}" presName="thickLine" presStyleLbl="alignNode1" presStyleIdx="2" presStyleCnt="8"/>
      <dgm:spPr/>
    </dgm:pt>
    <dgm:pt modelId="{AB1BF531-D260-4886-B430-ED83794194A0}" type="pres">
      <dgm:prSet presAssocID="{D1B5F89A-C02B-4535-884C-A7D13393CACA}" presName="horz1" presStyleCnt="0"/>
      <dgm:spPr/>
    </dgm:pt>
    <dgm:pt modelId="{B4846182-17D0-4FE7-A19A-03556467D606}" type="pres">
      <dgm:prSet presAssocID="{D1B5F89A-C02B-4535-884C-A7D13393CACA}" presName="tx1" presStyleLbl="revTx" presStyleIdx="2" presStyleCnt="8"/>
      <dgm:spPr/>
    </dgm:pt>
    <dgm:pt modelId="{5FCDEEBA-A625-4768-BDE2-F5A27764A4F1}" type="pres">
      <dgm:prSet presAssocID="{D1B5F89A-C02B-4535-884C-A7D13393CACA}" presName="vert1" presStyleCnt="0"/>
      <dgm:spPr/>
    </dgm:pt>
    <dgm:pt modelId="{E8A351F7-0EF3-4282-AFA9-6198AB34FCA8}" type="pres">
      <dgm:prSet presAssocID="{C578F4FC-8257-44E7-B307-334DB5164A57}" presName="thickLine" presStyleLbl="alignNode1" presStyleIdx="3" presStyleCnt="8"/>
      <dgm:spPr/>
    </dgm:pt>
    <dgm:pt modelId="{756ED26F-F9DB-4567-BDB1-FCFF967FB6F3}" type="pres">
      <dgm:prSet presAssocID="{C578F4FC-8257-44E7-B307-334DB5164A57}" presName="horz1" presStyleCnt="0"/>
      <dgm:spPr/>
    </dgm:pt>
    <dgm:pt modelId="{7C04AEF2-B07F-48DC-94E3-9EE360A30BC9}" type="pres">
      <dgm:prSet presAssocID="{C578F4FC-8257-44E7-B307-334DB5164A57}" presName="tx1" presStyleLbl="revTx" presStyleIdx="3" presStyleCnt="8"/>
      <dgm:spPr/>
    </dgm:pt>
    <dgm:pt modelId="{6CAC2FAE-1D3D-432F-9F1F-2570A01A473C}" type="pres">
      <dgm:prSet presAssocID="{C578F4FC-8257-44E7-B307-334DB5164A57}" presName="vert1" presStyleCnt="0"/>
      <dgm:spPr/>
    </dgm:pt>
    <dgm:pt modelId="{275FC211-F842-4F6A-8785-E0B3912D11E9}" type="pres">
      <dgm:prSet presAssocID="{9AEC0123-250C-424F-9D1F-2E6CFCA47FF5}" presName="thickLine" presStyleLbl="alignNode1" presStyleIdx="4" presStyleCnt="8"/>
      <dgm:spPr/>
    </dgm:pt>
    <dgm:pt modelId="{E01E37B6-6137-4AFC-8FCF-5459F90C4DED}" type="pres">
      <dgm:prSet presAssocID="{9AEC0123-250C-424F-9D1F-2E6CFCA47FF5}" presName="horz1" presStyleCnt="0"/>
      <dgm:spPr/>
    </dgm:pt>
    <dgm:pt modelId="{549CAEEA-3122-455C-BB8D-F16B71A86E91}" type="pres">
      <dgm:prSet presAssocID="{9AEC0123-250C-424F-9D1F-2E6CFCA47FF5}" presName="tx1" presStyleLbl="revTx" presStyleIdx="4" presStyleCnt="8"/>
      <dgm:spPr/>
    </dgm:pt>
    <dgm:pt modelId="{FEA34878-9E31-4230-8967-782E21AEA074}" type="pres">
      <dgm:prSet presAssocID="{9AEC0123-250C-424F-9D1F-2E6CFCA47FF5}" presName="vert1" presStyleCnt="0"/>
      <dgm:spPr/>
    </dgm:pt>
    <dgm:pt modelId="{4E8BAC63-BD16-49B8-AFD7-301385BE4917}" type="pres">
      <dgm:prSet presAssocID="{11FAEF1D-42C9-4728-8298-913042EE6352}" presName="thickLine" presStyleLbl="alignNode1" presStyleIdx="5" presStyleCnt="8"/>
      <dgm:spPr/>
    </dgm:pt>
    <dgm:pt modelId="{3C29B806-3DCA-47A3-BF38-DB7EFC20E948}" type="pres">
      <dgm:prSet presAssocID="{11FAEF1D-42C9-4728-8298-913042EE6352}" presName="horz1" presStyleCnt="0"/>
      <dgm:spPr/>
    </dgm:pt>
    <dgm:pt modelId="{F94F885B-D50E-4EBB-9AF4-10D00FD37A3C}" type="pres">
      <dgm:prSet presAssocID="{11FAEF1D-42C9-4728-8298-913042EE6352}" presName="tx1" presStyleLbl="revTx" presStyleIdx="5" presStyleCnt="8"/>
      <dgm:spPr/>
    </dgm:pt>
    <dgm:pt modelId="{564291D5-7A39-466E-AFA1-BE496DFA52B4}" type="pres">
      <dgm:prSet presAssocID="{11FAEF1D-42C9-4728-8298-913042EE6352}" presName="vert1" presStyleCnt="0"/>
      <dgm:spPr/>
    </dgm:pt>
    <dgm:pt modelId="{A1EB4CD3-7840-4163-9A7C-65DD0DD8B4A4}" type="pres">
      <dgm:prSet presAssocID="{5A78B3D3-F22E-4186-BD31-60F8CDA8D890}" presName="thickLine" presStyleLbl="alignNode1" presStyleIdx="6" presStyleCnt="8"/>
      <dgm:spPr/>
    </dgm:pt>
    <dgm:pt modelId="{44B02B62-0FCD-4463-BF24-4A1CEFF87742}" type="pres">
      <dgm:prSet presAssocID="{5A78B3D3-F22E-4186-BD31-60F8CDA8D890}" presName="horz1" presStyleCnt="0"/>
      <dgm:spPr/>
    </dgm:pt>
    <dgm:pt modelId="{43A4FA62-080F-4E9B-A76D-F4C77F373DB0}" type="pres">
      <dgm:prSet presAssocID="{5A78B3D3-F22E-4186-BD31-60F8CDA8D890}" presName="tx1" presStyleLbl="revTx" presStyleIdx="6" presStyleCnt="8"/>
      <dgm:spPr/>
    </dgm:pt>
    <dgm:pt modelId="{BFA34108-0D1A-4F97-9826-F2E166D1A70B}" type="pres">
      <dgm:prSet presAssocID="{5A78B3D3-F22E-4186-BD31-60F8CDA8D890}" presName="vert1" presStyleCnt="0"/>
      <dgm:spPr/>
    </dgm:pt>
    <dgm:pt modelId="{2F2F5047-141D-4675-9171-A1D29ABBDFD6}" type="pres">
      <dgm:prSet presAssocID="{6BC6A7A4-4208-4C99-A8A8-9853E7978267}" presName="thickLine" presStyleLbl="alignNode1" presStyleIdx="7" presStyleCnt="8"/>
      <dgm:spPr/>
    </dgm:pt>
    <dgm:pt modelId="{6FE30053-EC87-48F9-97EB-EBC50403561A}" type="pres">
      <dgm:prSet presAssocID="{6BC6A7A4-4208-4C99-A8A8-9853E7978267}" presName="horz1" presStyleCnt="0"/>
      <dgm:spPr/>
    </dgm:pt>
    <dgm:pt modelId="{68D32ED4-232B-4E68-909A-CFDB6EAC585F}" type="pres">
      <dgm:prSet presAssocID="{6BC6A7A4-4208-4C99-A8A8-9853E7978267}" presName="tx1" presStyleLbl="revTx" presStyleIdx="7" presStyleCnt="8"/>
      <dgm:spPr/>
    </dgm:pt>
    <dgm:pt modelId="{A6A013F3-2095-4202-964A-8365778CF1D2}" type="pres">
      <dgm:prSet presAssocID="{6BC6A7A4-4208-4C99-A8A8-9853E7978267}" presName="vert1" presStyleCnt="0"/>
      <dgm:spPr/>
    </dgm:pt>
  </dgm:ptLst>
  <dgm:cxnLst>
    <dgm:cxn modelId="{70C7BA12-A361-48E1-A90F-63E1381AC7FE}" type="presOf" srcId="{104AC406-502D-489E-A36F-F58CF8F6F1F7}" destId="{C501521F-39B5-462D-A69F-0FA6DDE1D07B}" srcOrd="0" destOrd="0" presId="urn:microsoft.com/office/officeart/2008/layout/LinedList"/>
    <dgm:cxn modelId="{43F44318-E793-409D-88A4-0B290D6D2793}" srcId="{7F8049DF-9905-4FFB-B6B9-BB2EBB8E1D8A}" destId="{104AC406-502D-489E-A36F-F58CF8F6F1F7}" srcOrd="1" destOrd="0" parTransId="{BBFF4385-41AB-4066-89C8-9CD5316676B5}" sibTransId="{F95B02B5-CDEE-49A5-BBEC-8850AA725ED8}"/>
    <dgm:cxn modelId="{B6C60E2B-2691-466D-AE7E-5825A0440DCD}" type="presOf" srcId="{7F8049DF-9905-4FFB-B6B9-BB2EBB8E1D8A}" destId="{06971CDF-D491-47FB-A5CF-3C108F7F2778}" srcOrd="0" destOrd="0" presId="urn:microsoft.com/office/officeart/2008/layout/LinedList"/>
    <dgm:cxn modelId="{B3694464-7378-40FB-81BD-DF8E537F3663}" srcId="{7F8049DF-9905-4FFB-B6B9-BB2EBB8E1D8A}" destId="{C578F4FC-8257-44E7-B307-334DB5164A57}" srcOrd="3" destOrd="0" parTransId="{379CAD1C-7153-4D30-9A15-8F4F4027E23E}" sibTransId="{FB5FAD75-A15A-46AB-A556-F4F1ABE1B793}"/>
    <dgm:cxn modelId="{A9A57366-0C21-4909-9A2B-29700A2D2E0F}" srcId="{7F8049DF-9905-4FFB-B6B9-BB2EBB8E1D8A}" destId="{11FAEF1D-42C9-4728-8298-913042EE6352}" srcOrd="5" destOrd="0" parTransId="{F503D5AB-5830-4244-AAA3-B4F69CFDDD7D}" sibTransId="{5C71C140-2A3C-46B6-A843-55FC8FAB313C}"/>
    <dgm:cxn modelId="{71CF5C49-2526-47C3-BC4F-00271C826F89}" srcId="{7F8049DF-9905-4FFB-B6B9-BB2EBB8E1D8A}" destId="{5A78B3D3-F22E-4186-BD31-60F8CDA8D890}" srcOrd="6" destOrd="0" parTransId="{70009E4C-7406-445B-A23D-13E00872347D}" sibTransId="{BAA06EEB-BE37-4022-8227-75035D0FAA68}"/>
    <dgm:cxn modelId="{BF672D4E-CE5C-4DCE-88F5-C8C3F9D229E4}" type="presOf" srcId="{5A78B3D3-F22E-4186-BD31-60F8CDA8D890}" destId="{43A4FA62-080F-4E9B-A76D-F4C77F373DB0}" srcOrd="0" destOrd="0" presId="urn:microsoft.com/office/officeart/2008/layout/LinedList"/>
    <dgm:cxn modelId="{368BAA7B-BAE3-4AD9-B9D6-247891DFEAF2}" type="presOf" srcId="{9AEC0123-250C-424F-9D1F-2E6CFCA47FF5}" destId="{549CAEEA-3122-455C-BB8D-F16B71A86E91}" srcOrd="0" destOrd="0" presId="urn:microsoft.com/office/officeart/2008/layout/LinedList"/>
    <dgm:cxn modelId="{F7A82A82-264A-4505-95DF-EC0A921235B6}" srcId="{7F8049DF-9905-4FFB-B6B9-BB2EBB8E1D8A}" destId="{D1B5F89A-C02B-4535-884C-A7D13393CACA}" srcOrd="2" destOrd="0" parTransId="{581CFBDB-916D-470D-9089-994AE0A16C78}" sibTransId="{C767F084-2C13-43D0-B234-2EA445BBBCFC}"/>
    <dgm:cxn modelId="{4ED6798D-A525-44BD-BFFF-F068AD4A03B2}" type="presOf" srcId="{6BC6A7A4-4208-4C99-A8A8-9853E7978267}" destId="{68D32ED4-232B-4E68-909A-CFDB6EAC585F}" srcOrd="0" destOrd="0" presId="urn:microsoft.com/office/officeart/2008/layout/LinedList"/>
    <dgm:cxn modelId="{43EFBAB1-931C-4AB8-87FA-1272D36AE5E5}" srcId="{7F8049DF-9905-4FFB-B6B9-BB2EBB8E1D8A}" destId="{6BC6A7A4-4208-4C99-A8A8-9853E7978267}" srcOrd="7" destOrd="0" parTransId="{03E6CD4F-E6E4-48D8-8073-D92D128072E2}" sibTransId="{0C43E526-D490-480A-A4F8-6A3369AF9AAE}"/>
    <dgm:cxn modelId="{B18336B3-7528-4DC9-88D8-20E7C0FD9368}" type="presOf" srcId="{D1B5F89A-C02B-4535-884C-A7D13393CACA}" destId="{B4846182-17D0-4FE7-A19A-03556467D606}" srcOrd="0" destOrd="0" presId="urn:microsoft.com/office/officeart/2008/layout/LinedList"/>
    <dgm:cxn modelId="{DE57DDB5-397C-4A20-87FD-215AC84426D9}" type="presOf" srcId="{C578F4FC-8257-44E7-B307-334DB5164A57}" destId="{7C04AEF2-B07F-48DC-94E3-9EE360A30BC9}" srcOrd="0" destOrd="0" presId="urn:microsoft.com/office/officeart/2008/layout/LinedList"/>
    <dgm:cxn modelId="{9E29A2CA-192B-49F3-9B1E-A53BF03E27D3}" type="presOf" srcId="{67A94083-0FCE-416D-866F-A37B413BA350}" destId="{DEC15A1A-08B3-465A-BE43-9B3F1CA7C816}" srcOrd="0" destOrd="0" presId="urn:microsoft.com/office/officeart/2008/layout/LinedList"/>
    <dgm:cxn modelId="{04479DCF-AAFA-4F2C-B602-94236D34A572}" srcId="{7F8049DF-9905-4FFB-B6B9-BB2EBB8E1D8A}" destId="{67A94083-0FCE-416D-866F-A37B413BA350}" srcOrd="0" destOrd="0" parTransId="{BE4F3A19-7D0B-4E8F-BAC6-17B2D2C7AF4F}" sibTransId="{A4EE8996-E9B6-47B5-9A20-8A46919FB5BF}"/>
    <dgm:cxn modelId="{A2CF83D9-537D-4F5F-B0A5-30B8AF329D47}" type="presOf" srcId="{11FAEF1D-42C9-4728-8298-913042EE6352}" destId="{F94F885B-D50E-4EBB-9AF4-10D00FD37A3C}" srcOrd="0" destOrd="0" presId="urn:microsoft.com/office/officeart/2008/layout/LinedList"/>
    <dgm:cxn modelId="{DC18D9E4-BD14-4EFB-9D09-73DB5E840DD9}" srcId="{7F8049DF-9905-4FFB-B6B9-BB2EBB8E1D8A}" destId="{9AEC0123-250C-424F-9D1F-2E6CFCA47FF5}" srcOrd="4" destOrd="0" parTransId="{77C0AF10-337E-4256-B5B3-C3D3B89B9DD3}" sibTransId="{214A333F-2E2A-446F-AD58-14CD7F7206CE}"/>
    <dgm:cxn modelId="{D1A2D8F3-9AEF-4995-95C8-D5E648B5593C}" type="presParOf" srcId="{06971CDF-D491-47FB-A5CF-3C108F7F2778}" destId="{A33C2CC4-C90A-444E-AAA5-7A8EA7D1C4F7}" srcOrd="0" destOrd="0" presId="urn:microsoft.com/office/officeart/2008/layout/LinedList"/>
    <dgm:cxn modelId="{83E8C013-D442-4052-9F09-9941498606EA}" type="presParOf" srcId="{06971CDF-D491-47FB-A5CF-3C108F7F2778}" destId="{EEA58D5F-DE1D-4872-94CC-D14CDA968749}" srcOrd="1" destOrd="0" presId="urn:microsoft.com/office/officeart/2008/layout/LinedList"/>
    <dgm:cxn modelId="{666816EB-1023-4502-B164-DCC0C4E50A3D}" type="presParOf" srcId="{EEA58D5F-DE1D-4872-94CC-D14CDA968749}" destId="{DEC15A1A-08B3-465A-BE43-9B3F1CA7C816}" srcOrd="0" destOrd="0" presId="urn:microsoft.com/office/officeart/2008/layout/LinedList"/>
    <dgm:cxn modelId="{CC836EB5-21C6-444A-A34B-42D8A5B9551C}" type="presParOf" srcId="{EEA58D5F-DE1D-4872-94CC-D14CDA968749}" destId="{C021707F-A584-42E6-B2D7-A6FE2DFD3F1B}" srcOrd="1" destOrd="0" presId="urn:microsoft.com/office/officeart/2008/layout/LinedList"/>
    <dgm:cxn modelId="{DB12ABB5-32CB-4DD7-8350-A519AB2DA36B}" type="presParOf" srcId="{06971CDF-D491-47FB-A5CF-3C108F7F2778}" destId="{2C425314-3396-4E77-9CF2-10E24AB06A86}" srcOrd="2" destOrd="0" presId="urn:microsoft.com/office/officeart/2008/layout/LinedList"/>
    <dgm:cxn modelId="{ABC7EC3F-8081-4BAA-ADB9-7BE779740CFE}" type="presParOf" srcId="{06971CDF-D491-47FB-A5CF-3C108F7F2778}" destId="{DD3EF01D-B54E-4295-A997-1301206F1F66}" srcOrd="3" destOrd="0" presId="urn:microsoft.com/office/officeart/2008/layout/LinedList"/>
    <dgm:cxn modelId="{A1EB27C5-3035-4BB6-9898-8DDCA0361E21}" type="presParOf" srcId="{DD3EF01D-B54E-4295-A997-1301206F1F66}" destId="{C501521F-39B5-462D-A69F-0FA6DDE1D07B}" srcOrd="0" destOrd="0" presId="urn:microsoft.com/office/officeart/2008/layout/LinedList"/>
    <dgm:cxn modelId="{32BA1C0E-092D-4D21-B6D2-EBC44F349F80}" type="presParOf" srcId="{DD3EF01D-B54E-4295-A997-1301206F1F66}" destId="{D29C887E-17DB-4F71-BD1C-E2122E700468}" srcOrd="1" destOrd="0" presId="urn:microsoft.com/office/officeart/2008/layout/LinedList"/>
    <dgm:cxn modelId="{04758AE7-F2F9-4E44-AAF1-739E32CBCC8A}" type="presParOf" srcId="{06971CDF-D491-47FB-A5CF-3C108F7F2778}" destId="{DF3779DE-E9D6-468C-83E8-4FA602D3D02D}" srcOrd="4" destOrd="0" presId="urn:microsoft.com/office/officeart/2008/layout/LinedList"/>
    <dgm:cxn modelId="{5CC59F50-E62D-47D8-84BE-151902EB4034}" type="presParOf" srcId="{06971CDF-D491-47FB-A5CF-3C108F7F2778}" destId="{AB1BF531-D260-4886-B430-ED83794194A0}" srcOrd="5" destOrd="0" presId="urn:microsoft.com/office/officeart/2008/layout/LinedList"/>
    <dgm:cxn modelId="{B7B100DA-C1FC-4DCB-9881-472C2CEA499F}" type="presParOf" srcId="{AB1BF531-D260-4886-B430-ED83794194A0}" destId="{B4846182-17D0-4FE7-A19A-03556467D606}" srcOrd="0" destOrd="0" presId="urn:microsoft.com/office/officeart/2008/layout/LinedList"/>
    <dgm:cxn modelId="{25786F68-CBD2-42BD-8F83-83B500AF012F}" type="presParOf" srcId="{AB1BF531-D260-4886-B430-ED83794194A0}" destId="{5FCDEEBA-A625-4768-BDE2-F5A27764A4F1}" srcOrd="1" destOrd="0" presId="urn:microsoft.com/office/officeart/2008/layout/LinedList"/>
    <dgm:cxn modelId="{29F037FE-8CA1-4B68-AB2E-8452B90C0D1C}" type="presParOf" srcId="{06971CDF-D491-47FB-A5CF-3C108F7F2778}" destId="{E8A351F7-0EF3-4282-AFA9-6198AB34FCA8}" srcOrd="6" destOrd="0" presId="urn:microsoft.com/office/officeart/2008/layout/LinedList"/>
    <dgm:cxn modelId="{243050AD-0193-45E8-82CA-8029B5330BE9}" type="presParOf" srcId="{06971CDF-D491-47FB-A5CF-3C108F7F2778}" destId="{756ED26F-F9DB-4567-BDB1-FCFF967FB6F3}" srcOrd="7" destOrd="0" presId="urn:microsoft.com/office/officeart/2008/layout/LinedList"/>
    <dgm:cxn modelId="{B37CBC1E-B79D-4BAE-B3CE-7E5E4209E39C}" type="presParOf" srcId="{756ED26F-F9DB-4567-BDB1-FCFF967FB6F3}" destId="{7C04AEF2-B07F-48DC-94E3-9EE360A30BC9}" srcOrd="0" destOrd="0" presId="urn:microsoft.com/office/officeart/2008/layout/LinedList"/>
    <dgm:cxn modelId="{867F2B38-CE90-4A67-8AF5-134F1E51C65A}" type="presParOf" srcId="{756ED26F-F9DB-4567-BDB1-FCFF967FB6F3}" destId="{6CAC2FAE-1D3D-432F-9F1F-2570A01A473C}" srcOrd="1" destOrd="0" presId="urn:microsoft.com/office/officeart/2008/layout/LinedList"/>
    <dgm:cxn modelId="{FC000B7E-06AA-4803-90E0-A266DC5089CD}" type="presParOf" srcId="{06971CDF-D491-47FB-A5CF-3C108F7F2778}" destId="{275FC211-F842-4F6A-8785-E0B3912D11E9}" srcOrd="8" destOrd="0" presId="urn:microsoft.com/office/officeart/2008/layout/LinedList"/>
    <dgm:cxn modelId="{A20E5F3E-D34B-4CD0-9AB2-B671AB0CB584}" type="presParOf" srcId="{06971CDF-D491-47FB-A5CF-3C108F7F2778}" destId="{E01E37B6-6137-4AFC-8FCF-5459F90C4DED}" srcOrd="9" destOrd="0" presId="urn:microsoft.com/office/officeart/2008/layout/LinedList"/>
    <dgm:cxn modelId="{1903341F-AFA2-4D0E-A800-9A657400B2CD}" type="presParOf" srcId="{E01E37B6-6137-4AFC-8FCF-5459F90C4DED}" destId="{549CAEEA-3122-455C-BB8D-F16B71A86E91}" srcOrd="0" destOrd="0" presId="urn:microsoft.com/office/officeart/2008/layout/LinedList"/>
    <dgm:cxn modelId="{45A38526-C114-4A30-B612-589180E0B410}" type="presParOf" srcId="{E01E37B6-6137-4AFC-8FCF-5459F90C4DED}" destId="{FEA34878-9E31-4230-8967-782E21AEA074}" srcOrd="1" destOrd="0" presId="urn:microsoft.com/office/officeart/2008/layout/LinedList"/>
    <dgm:cxn modelId="{58B9C669-E0F5-4E4A-A5E9-085D58C389A5}" type="presParOf" srcId="{06971CDF-D491-47FB-A5CF-3C108F7F2778}" destId="{4E8BAC63-BD16-49B8-AFD7-301385BE4917}" srcOrd="10" destOrd="0" presId="urn:microsoft.com/office/officeart/2008/layout/LinedList"/>
    <dgm:cxn modelId="{09BBCCEB-597E-42D3-8C3C-0E81E9E32ECA}" type="presParOf" srcId="{06971CDF-D491-47FB-A5CF-3C108F7F2778}" destId="{3C29B806-3DCA-47A3-BF38-DB7EFC20E948}" srcOrd="11" destOrd="0" presId="urn:microsoft.com/office/officeart/2008/layout/LinedList"/>
    <dgm:cxn modelId="{7AE02A82-9C06-41EA-9BD8-8E52485C60B0}" type="presParOf" srcId="{3C29B806-3DCA-47A3-BF38-DB7EFC20E948}" destId="{F94F885B-D50E-4EBB-9AF4-10D00FD37A3C}" srcOrd="0" destOrd="0" presId="urn:microsoft.com/office/officeart/2008/layout/LinedList"/>
    <dgm:cxn modelId="{C606BA74-5AE3-4DA6-8BC6-4DAEAD5C7CC7}" type="presParOf" srcId="{3C29B806-3DCA-47A3-BF38-DB7EFC20E948}" destId="{564291D5-7A39-466E-AFA1-BE496DFA52B4}" srcOrd="1" destOrd="0" presId="urn:microsoft.com/office/officeart/2008/layout/LinedList"/>
    <dgm:cxn modelId="{5223C366-5434-4870-9426-810A51E23891}" type="presParOf" srcId="{06971CDF-D491-47FB-A5CF-3C108F7F2778}" destId="{A1EB4CD3-7840-4163-9A7C-65DD0DD8B4A4}" srcOrd="12" destOrd="0" presId="urn:microsoft.com/office/officeart/2008/layout/LinedList"/>
    <dgm:cxn modelId="{F13A11E9-9705-4D7F-A185-05D010AE15D6}" type="presParOf" srcId="{06971CDF-D491-47FB-A5CF-3C108F7F2778}" destId="{44B02B62-0FCD-4463-BF24-4A1CEFF87742}" srcOrd="13" destOrd="0" presId="urn:microsoft.com/office/officeart/2008/layout/LinedList"/>
    <dgm:cxn modelId="{436F6001-341E-4218-9BA2-FCABCD6CF4B9}" type="presParOf" srcId="{44B02B62-0FCD-4463-BF24-4A1CEFF87742}" destId="{43A4FA62-080F-4E9B-A76D-F4C77F373DB0}" srcOrd="0" destOrd="0" presId="urn:microsoft.com/office/officeart/2008/layout/LinedList"/>
    <dgm:cxn modelId="{356A523E-B4C6-415C-A906-C24E6F197173}" type="presParOf" srcId="{44B02B62-0FCD-4463-BF24-4A1CEFF87742}" destId="{BFA34108-0D1A-4F97-9826-F2E166D1A70B}" srcOrd="1" destOrd="0" presId="urn:microsoft.com/office/officeart/2008/layout/LinedList"/>
    <dgm:cxn modelId="{7F1ED221-A254-4F13-B4CE-127B0FEA4FD1}" type="presParOf" srcId="{06971CDF-D491-47FB-A5CF-3C108F7F2778}" destId="{2F2F5047-141D-4675-9171-A1D29ABBDFD6}" srcOrd="14" destOrd="0" presId="urn:microsoft.com/office/officeart/2008/layout/LinedList"/>
    <dgm:cxn modelId="{535AEEAB-1821-4145-ACE6-8C27A896407B}" type="presParOf" srcId="{06971CDF-D491-47FB-A5CF-3C108F7F2778}" destId="{6FE30053-EC87-48F9-97EB-EBC50403561A}" srcOrd="15" destOrd="0" presId="urn:microsoft.com/office/officeart/2008/layout/LinedList"/>
    <dgm:cxn modelId="{2EB6952C-19F9-41E0-91E9-3D570A05C6A5}" type="presParOf" srcId="{6FE30053-EC87-48F9-97EB-EBC50403561A}" destId="{68D32ED4-232B-4E68-909A-CFDB6EAC585F}" srcOrd="0" destOrd="0" presId="urn:microsoft.com/office/officeart/2008/layout/LinedList"/>
    <dgm:cxn modelId="{00557793-EA89-4EE2-AABE-2E988FAFE597}" type="presParOf" srcId="{6FE30053-EC87-48F9-97EB-EBC50403561A}" destId="{A6A013F3-2095-4202-964A-8365778CF1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866B9-BCE6-46B4-91F2-E3A471FD0950}">
      <dsp:nvSpPr>
        <dsp:cNvPr id="0" name=""/>
        <dsp:cNvSpPr/>
      </dsp:nvSpPr>
      <dsp:spPr>
        <a:xfrm>
          <a:off x="0" y="637"/>
          <a:ext cx="50468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3BDD8-BB52-4333-8617-0C43D3DE219F}">
      <dsp:nvSpPr>
        <dsp:cNvPr id="0" name=""/>
        <dsp:cNvSpPr/>
      </dsp:nvSpPr>
      <dsp:spPr>
        <a:xfrm>
          <a:off x="0" y="637"/>
          <a:ext cx="5046841" cy="104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Integrarea noilor investiții in SACET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37"/>
        <a:ext cx="5046841" cy="1043594"/>
      </dsp:txXfrm>
    </dsp:sp>
    <dsp:sp modelId="{3C30F76B-B289-49E3-BB29-EE8CC74B9EC1}">
      <dsp:nvSpPr>
        <dsp:cNvPr id="0" name=""/>
        <dsp:cNvSpPr/>
      </dsp:nvSpPr>
      <dsp:spPr>
        <a:xfrm>
          <a:off x="0" y="1044231"/>
          <a:ext cx="50468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48E64-FE67-4A10-9B23-01D9EEAB5F58}">
      <dsp:nvSpPr>
        <dsp:cNvPr id="0" name=""/>
        <dsp:cNvSpPr/>
      </dsp:nvSpPr>
      <dsp:spPr>
        <a:xfrm>
          <a:off x="0" y="1044231"/>
          <a:ext cx="5046841" cy="104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Asigurarea resurselor financiare necesare derulării in bune condiții a activității curente a societății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044231"/>
        <a:ext cx="5046841" cy="1043594"/>
      </dsp:txXfrm>
    </dsp:sp>
    <dsp:sp modelId="{1B47FB23-A046-4117-9804-FE25FA16C481}">
      <dsp:nvSpPr>
        <dsp:cNvPr id="0" name=""/>
        <dsp:cNvSpPr/>
      </dsp:nvSpPr>
      <dsp:spPr>
        <a:xfrm>
          <a:off x="0" y="2087825"/>
          <a:ext cx="50468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F6E1C-A58E-4981-8130-E8C61E23CB3A}">
      <dsp:nvSpPr>
        <dsp:cNvPr id="0" name=""/>
        <dsp:cNvSpPr/>
      </dsp:nvSpPr>
      <dsp:spPr>
        <a:xfrm>
          <a:off x="0" y="2087825"/>
          <a:ext cx="5046841" cy="104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Plata redevenței (din care se finantează investitiile in sistem)</a:t>
          </a:r>
          <a:endParaRPr lang="en-US" sz="21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087825"/>
        <a:ext cx="5046841" cy="1043594"/>
      </dsp:txXfrm>
    </dsp:sp>
    <dsp:sp modelId="{945FCFE9-7976-45DB-9A88-54F7D9099267}">
      <dsp:nvSpPr>
        <dsp:cNvPr id="0" name=""/>
        <dsp:cNvSpPr/>
      </dsp:nvSpPr>
      <dsp:spPr>
        <a:xfrm>
          <a:off x="0" y="3131419"/>
          <a:ext cx="50468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4E176-D52E-4A89-B1F7-F08116F11CDC}">
      <dsp:nvSpPr>
        <dsp:cNvPr id="0" name=""/>
        <dsp:cNvSpPr/>
      </dsp:nvSpPr>
      <dsp:spPr>
        <a:xfrm>
          <a:off x="0" y="3131419"/>
          <a:ext cx="5046841" cy="104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Actualizarea tarifelor de transport si distributie a energiei termice</a:t>
          </a:r>
          <a:endParaRPr lang="en-US" sz="21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131419"/>
        <a:ext cx="5046841" cy="1043594"/>
      </dsp:txXfrm>
    </dsp:sp>
    <dsp:sp modelId="{CE921F2A-4644-474D-ACAA-F117B3A643D5}">
      <dsp:nvSpPr>
        <dsp:cNvPr id="0" name=""/>
        <dsp:cNvSpPr/>
      </dsp:nvSpPr>
      <dsp:spPr>
        <a:xfrm>
          <a:off x="0" y="4175013"/>
          <a:ext cx="50468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8D16E-4318-49CC-947A-2E296D3BBFBF}">
      <dsp:nvSpPr>
        <dsp:cNvPr id="0" name=""/>
        <dsp:cNvSpPr/>
      </dsp:nvSpPr>
      <dsp:spPr>
        <a:xfrm>
          <a:off x="0" y="4175013"/>
          <a:ext cx="5046841" cy="104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Lipsa forței de muncă calificate în zona de producție și exploatare rețele și fluctuatiile de personal </a:t>
          </a:r>
          <a:endParaRPr lang="en-US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175013"/>
        <a:ext cx="5046841" cy="1043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C2CC4-C90A-444E-AAA5-7A8EA7D1C4F7}">
      <dsp:nvSpPr>
        <dsp:cNvPr id="0" name=""/>
        <dsp:cNvSpPr/>
      </dsp:nvSpPr>
      <dsp:spPr>
        <a:xfrm>
          <a:off x="0" y="0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C15A1A-08B3-465A-BE43-9B3F1CA7C816}">
      <dsp:nvSpPr>
        <dsp:cNvPr id="0" name=""/>
        <dsp:cNvSpPr/>
      </dsp:nvSpPr>
      <dsp:spPr>
        <a:xfrm>
          <a:off x="0" y="0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Integrarea noilor investiții in SACET</a:t>
          </a:r>
        </a:p>
      </dsp:txBody>
      <dsp:txXfrm>
        <a:off x="0" y="0"/>
        <a:ext cx="6741498" cy="686097"/>
      </dsp:txXfrm>
    </dsp:sp>
    <dsp:sp modelId="{2C425314-3396-4E77-9CF2-10E24AB06A86}">
      <dsp:nvSpPr>
        <dsp:cNvPr id="0" name=""/>
        <dsp:cNvSpPr/>
      </dsp:nvSpPr>
      <dsp:spPr>
        <a:xfrm>
          <a:off x="0" y="686097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01521F-39B5-462D-A69F-0FA6DDE1D07B}">
      <dsp:nvSpPr>
        <dsp:cNvPr id="0" name=""/>
        <dsp:cNvSpPr/>
      </dsp:nvSpPr>
      <dsp:spPr>
        <a:xfrm>
          <a:off x="0" y="686097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Asigurarea forței de muncă calificate în zona de producție și exploatare rețele, in conditiile unei fluctuațiile de personal </a:t>
          </a:r>
          <a:r>
            <a:rPr lang="en-US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 </a:t>
          </a:r>
          <a:r>
            <a:rPr lang="en-US" sz="1800" kern="1200" noProof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peste</a:t>
          </a:r>
          <a:r>
            <a:rPr lang="en-US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10% </a:t>
          </a:r>
          <a:r>
            <a:rPr lang="en-US" sz="1800" kern="1200" noProof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anual</a:t>
          </a:r>
          <a:endParaRPr lang="en-US" sz="1800" kern="1200" noProof="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86097"/>
        <a:ext cx="6741498" cy="686097"/>
      </dsp:txXfrm>
    </dsp:sp>
    <dsp:sp modelId="{DF3779DE-E9D6-468C-83E8-4FA602D3D02D}">
      <dsp:nvSpPr>
        <dsp:cNvPr id="0" name=""/>
        <dsp:cNvSpPr/>
      </dsp:nvSpPr>
      <dsp:spPr>
        <a:xfrm>
          <a:off x="0" y="1372195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46182-17D0-4FE7-A19A-03556467D606}">
      <dsp:nvSpPr>
        <dsp:cNvPr id="0" name=""/>
        <dsp:cNvSpPr/>
      </dsp:nvSpPr>
      <dsp:spPr>
        <a:xfrm>
          <a:off x="0" y="1372195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</a:t>
          </a:r>
          <a:r>
            <a:rPr lang="en-US" sz="1800" kern="1200" noProof="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chizitie</a:t>
          </a:r>
          <a:r>
            <a:rPr lang="ro-RO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gaz si certificate CO2 la prețuri avantajoase</a:t>
          </a:r>
        </a:p>
      </dsp:txBody>
      <dsp:txXfrm>
        <a:off x="0" y="1372195"/>
        <a:ext cx="6741498" cy="686097"/>
      </dsp:txXfrm>
    </dsp:sp>
    <dsp:sp modelId="{E8A351F7-0EF3-4282-AFA9-6198AB34FCA8}">
      <dsp:nvSpPr>
        <dsp:cNvPr id="0" name=""/>
        <dsp:cNvSpPr/>
      </dsp:nvSpPr>
      <dsp:spPr>
        <a:xfrm>
          <a:off x="0" y="2058293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04AEF2-B07F-48DC-94E3-9EE360A30BC9}">
      <dsp:nvSpPr>
        <dsp:cNvPr id="0" name=""/>
        <dsp:cNvSpPr/>
      </dsp:nvSpPr>
      <dsp:spPr>
        <a:xfrm>
          <a:off x="0" y="2058293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Realizarea de reparații si de lucrari de mentenanță </a:t>
          </a:r>
        </a:p>
      </dsp:txBody>
      <dsp:txXfrm>
        <a:off x="0" y="2058293"/>
        <a:ext cx="6741498" cy="686097"/>
      </dsp:txXfrm>
    </dsp:sp>
    <dsp:sp modelId="{275FC211-F842-4F6A-8785-E0B3912D11E9}">
      <dsp:nvSpPr>
        <dsp:cNvPr id="0" name=""/>
        <dsp:cNvSpPr/>
      </dsp:nvSpPr>
      <dsp:spPr>
        <a:xfrm>
          <a:off x="0" y="2744390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9CAEEA-3122-455C-BB8D-F16B71A86E91}">
      <dsp:nvSpPr>
        <dsp:cNvPr id="0" name=""/>
        <dsp:cNvSpPr/>
      </dsp:nvSpPr>
      <dsp:spPr>
        <a:xfrm>
          <a:off x="0" y="2744391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Asigurarea resurselor financiare necesare derulării in bune condiții a activității curente a societății</a:t>
          </a:r>
          <a:endParaRPr lang="en-US" sz="180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800" kern="1200" noProof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744391"/>
        <a:ext cx="6741498" cy="686097"/>
      </dsp:txXfrm>
    </dsp:sp>
    <dsp:sp modelId="{4E8BAC63-BD16-49B8-AFD7-301385BE4917}">
      <dsp:nvSpPr>
        <dsp:cNvPr id="0" name=""/>
        <dsp:cNvSpPr/>
      </dsp:nvSpPr>
      <dsp:spPr>
        <a:xfrm>
          <a:off x="0" y="3430488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4F885B-D50E-4EBB-9AF4-10D00FD37A3C}">
      <dsp:nvSpPr>
        <dsp:cNvPr id="0" name=""/>
        <dsp:cNvSpPr/>
      </dsp:nvSpPr>
      <dsp:spPr>
        <a:xfrm>
          <a:off x="0" y="3430488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Plata redevenței către Municipiul Oradea, 55 mil lei (din care se finanțează investițiile in sistemul de termoficare)</a:t>
          </a:r>
        </a:p>
      </dsp:txBody>
      <dsp:txXfrm>
        <a:off x="0" y="3430488"/>
        <a:ext cx="6741498" cy="686097"/>
      </dsp:txXfrm>
    </dsp:sp>
    <dsp:sp modelId="{A1EB4CD3-7840-4163-9A7C-65DD0DD8B4A4}">
      <dsp:nvSpPr>
        <dsp:cNvPr id="0" name=""/>
        <dsp:cNvSpPr/>
      </dsp:nvSpPr>
      <dsp:spPr>
        <a:xfrm>
          <a:off x="0" y="4116586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4FA62-080F-4E9B-A76D-F4C77F373DB0}">
      <dsp:nvSpPr>
        <dsp:cNvPr id="0" name=""/>
        <dsp:cNvSpPr/>
      </dsp:nvSpPr>
      <dsp:spPr>
        <a:xfrm>
          <a:off x="0" y="4116586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Obținere licență producător energie termică din apă geotermală</a:t>
          </a:r>
        </a:p>
      </dsp:txBody>
      <dsp:txXfrm>
        <a:off x="0" y="4116586"/>
        <a:ext cx="6741498" cy="686097"/>
      </dsp:txXfrm>
    </dsp:sp>
    <dsp:sp modelId="{2F2F5047-141D-4675-9171-A1D29ABBDFD6}">
      <dsp:nvSpPr>
        <dsp:cNvPr id="0" name=""/>
        <dsp:cNvSpPr/>
      </dsp:nvSpPr>
      <dsp:spPr>
        <a:xfrm>
          <a:off x="0" y="4802684"/>
          <a:ext cx="67414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D32ED4-232B-4E68-909A-CFDB6EAC585F}">
      <dsp:nvSpPr>
        <dsp:cNvPr id="0" name=""/>
        <dsp:cNvSpPr/>
      </dsp:nvSpPr>
      <dsp:spPr>
        <a:xfrm>
          <a:off x="0" y="4802684"/>
          <a:ext cx="6741498" cy="68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Obtinere pret de productie energie termica din apă geotermală</a:t>
          </a:r>
          <a:endParaRPr lang="en-US" sz="1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802684"/>
        <a:ext cx="6741498" cy="686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20:03:07.4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9830,'0'0'0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20:03:12.2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9830,'0'0'0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20:03:41.1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8192,'0'0'0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1T20:04:49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FE0561-0727-4946-A0BE-61D8E5E8B4E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01E762-3FBD-4C08-981F-1DA9B75B1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65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68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84FDE-1FEC-4D62-67CE-B47B96CB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BCE53-1D62-682E-4CED-3C0CC2939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3C724-36A5-223F-378B-9030DBEB4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DE648-E99A-5920-34BD-F4B4997CD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0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EE15E-3D54-9E27-21D8-D98BB1D11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136D6-D818-8CC2-A141-0DF046E82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C8812-FE94-30FC-CC85-A531B2C53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7% din totalul de apartamente racordate la sistemul centralizat au fost racordate in ultimii 5 ani, datorita regulilor impuse de urbanismul PMO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58B57-0603-1D51-22B3-FCD749A32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62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5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6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Cifra de afaceri creste </a:t>
            </a:r>
            <a:r>
              <a:rPr lang="en-US" dirty="0" err="1"/>
              <a:t>pentru</a:t>
            </a:r>
            <a:r>
              <a:rPr lang="en-US" dirty="0"/>
              <a:t> ca </a:t>
            </a:r>
            <a:r>
              <a:rPr lang="en-US" dirty="0" err="1"/>
              <a:t>cresc</a:t>
            </a:r>
            <a:r>
              <a:rPr lang="en-US" dirty="0"/>
              <a:t> </a:t>
            </a:r>
            <a:r>
              <a:rPr lang="ro-RO" dirty="0"/>
              <a:t>venituril</a:t>
            </a:r>
            <a:r>
              <a:rPr lang="en-US" dirty="0"/>
              <a:t>e </a:t>
            </a:r>
            <a:r>
              <a:rPr lang="ro-RO" dirty="0"/>
              <a:t>din energie termica</a:t>
            </a:r>
            <a:r>
              <a:rPr lang="en-US" dirty="0"/>
              <a:t> (+10% </a:t>
            </a:r>
            <a:r>
              <a:rPr lang="en-US" dirty="0" err="1"/>
              <a:t>cantitate</a:t>
            </a:r>
            <a:r>
              <a:rPr lang="en-US" dirty="0"/>
              <a:t> de </a:t>
            </a:r>
            <a:r>
              <a:rPr lang="en-US" dirty="0" err="1"/>
              <a:t>gcal</a:t>
            </a:r>
            <a:r>
              <a:rPr lang="en-US" dirty="0"/>
              <a:t> </a:t>
            </a:r>
            <a:r>
              <a:rPr lang="en-US" dirty="0" err="1"/>
              <a:t>vanduta</a:t>
            </a:r>
            <a:r>
              <a:rPr lang="en-US" dirty="0"/>
              <a:t> in 2025 fata de 2024)</a:t>
            </a:r>
          </a:p>
          <a:p>
            <a:r>
              <a:rPr lang="en-US" dirty="0" err="1"/>
              <a:t>Gradul</a:t>
            </a:r>
            <a:r>
              <a:rPr lang="en-US" dirty="0"/>
              <a:t> de </a:t>
            </a:r>
            <a:r>
              <a:rPr lang="en-US" dirty="0" err="1"/>
              <a:t>incasare</a:t>
            </a:r>
            <a:r>
              <a:rPr lang="en-US" dirty="0"/>
              <a:t> al </a:t>
            </a:r>
            <a:r>
              <a:rPr lang="en-US" dirty="0" err="1"/>
              <a:t>facturilor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constant </a:t>
            </a:r>
            <a:r>
              <a:rPr lang="en-US" dirty="0" err="1"/>
              <a:t>peste</a:t>
            </a:r>
            <a:r>
              <a:rPr lang="en-US" dirty="0"/>
              <a:t> 99,5%, </a:t>
            </a:r>
            <a:r>
              <a:rPr lang="en-US" dirty="0" err="1"/>
              <a:t>multumim</a:t>
            </a:r>
            <a:r>
              <a:rPr lang="en-US" dirty="0"/>
              <a:t> </a:t>
            </a:r>
            <a:r>
              <a:rPr lang="en-US" dirty="0" err="1"/>
              <a:t>clientilor</a:t>
            </a:r>
            <a:r>
              <a:rPr lang="en-US" dirty="0"/>
              <a:t> </a:t>
            </a:r>
            <a:r>
              <a:rPr lang="en-US" dirty="0" err="1"/>
              <a:t>nostri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asta</a:t>
            </a:r>
            <a:r>
              <a:rPr lang="en-US" dirty="0"/>
              <a:t> </a:t>
            </a:r>
            <a:endParaRPr lang="ro-RO" dirty="0"/>
          </a:p>
          <a:p>
            <a:r>
              <a:rPr lang="en-US" dirty="0" err="1"/>
              <a:t>Pierderile</a:t>
            </a:r>
            <a:r>
              <a:rPr lang="en-US" dirty="0"/>
              <a:t> au </a:t>
            </a:r>
            <a:r>
              <a:rPr lang="en-US" dirty="0" err="1"/>
              <a:t>scăzut</a:t>
            </a:r>
            <a:r>
              <a:rPr lang="en-US" dirty="0"/>
              <a:t> la 22,08% </a:t>
            </a:r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investitiilor</a:t>
            </a:r>
            <a:r>
              <a:rPr lang="en-US" dirty="0"/>
              <a:t> </a:t>
            </a:r>
            <a:r>
              <a:rPr lang="en-US" dirty="0" err="1"/>
              <a:t>realizate</a:t>
            </a:r>
            <a:r>
              <a:rPr lang="en-US" dirty="0"/>
              <a:t>, </a:t>
            </a:r>
            <a:r>
              <a:rPr lang="en-US" dirty="0" err="1"/>
              <a:t>reabilitarii</a:t>
            </a:r>
            <a:r>
              <a:rPr lang="en-US" dirty="0"/>
              <a:t> </a:t>
            </a:r>
            <a:r>
              <a:rPr lang="en-US" dirty="0" err="1"/>
              <a:t>rețelelor</a:t>
            </a:r>
            <a:endParaRPr lang="ro-RO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2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Activele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primite</a:t>
            </a:r>
            <a:r>
              <a:rPr lang="en-US" dirty="0"/>
              <a:t> in </a:t>
            </a:r>
            <a:r>
              <a:rPr lang="en-US" dirty="0" err="1"/>
              <a:t>administrare</a:t>
            </a:r>
            <a:r>
              <a:rPr lang="en-US"/>
              <a:t> in 2025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determina</a:t>
            </a:r>
            <a:r>
              <a:rPr lang="en-US" dirty="0"/>
              <a:t> </a:t>
            </a:r>
            <a:r>
              <a:rPr lang="en-US" dirty="0" err="1"/>
              <a:t>cresterea</a:t>
            </a:r>
            <a:r>
              <a:rPr lang="en-US" dirty="0"/>
              <a:t> </a:t>
            </a:r>
            <a:r>
              <a:rPr lang="en-US" dirty="0" err="1"/>
              <a:t>redeventei</a:t>
            </a:r>
            <a:r>
              <a:rPr lang="en-US" dirty="0"/>
              <a:t> </a:t>
            </a:r>
            <a:r>
              <a:rPr lang="en-US" dirty="0" err="1"/>
              <a:t>aferente</a:t>
            </a:r>
            <a:r>
              <a:rPr lang="en-US" dirty="0"/>
              <a:t> </a:t>
            </a:r>
            <a:r>
              <a:rPr lang="en-US" dirty="0" err="1"/>
              <a:t>anului</a:t>
            </a:r>
            <a:r>
              <a:rPr lang="en-US" dirty="0"/>
              <a:t>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fluctuatiile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pretului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producere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termice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precum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introducerea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cotei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TVA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diminuate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influentat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principal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subventia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unitara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7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2658-9784-4E48-833F-E3C00C636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6A3E5-00C1-B75A-7EEF-984225F8D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7ECE1-6B1A-0745-EEE9-40539B062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cresterea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noiembrie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lang="ro-RO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zată de actualizarea tarifelor de transport si distributie (cele vechi datau din anul 2015)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C9295-E5A2-C635-5763-4B7194D20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0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64856-0180-DD91-19AF-F71D314B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25958-2BFF-6E23-C680-EAFAD6787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9BBBC-3259-E930-8728-FC0468200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o-RO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sumele sunt in lei/MWh cu TVA</a:t>
            </a:r>
          </a:p>
          <a:p>
            <a:r>
              <a:rPr lang="ro-RO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cu toata cresterea din luna noiembrie 2025, pretul energiei termice din Oradea ramane cel mai mic din tara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F9A24-D998-E588-84C2-D93C109B9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5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- Modulele au fost puse in functiune treptat, in ultimii doi ani, pe masura ce investitia inainta in implementare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47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5DE36-A4BB-6C2D-B95C-401DFB35D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1806B-D95F-E2E4-B3A0-992797D64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C701B-D0B7-0587-E27C-7CE7AA959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Dintre efecte: a scazut numarul total de avarii, a crescut numarul de clienti racordati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1BC16-30E0-862F-E13E-635CDF930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1E762-3FBD-4C08-981F-1DA9B75B10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5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A655-8AA8-41A8-3A50-E2BC020D3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7A96F-50F8-E6DD-8EA2-6581B333B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B2E2-321A-3352-34B7-FFD322E48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9B8-D8C9-96BE-4AF0-7D1C4338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24CA7-7BEC-DE4D-6595-CF9F8F0C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9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4659-AB98-B42D-5742-529643D9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4A17A-32EC-B247-05EE-904D90C49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1827B-C826-B419-163C-99F38C6C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5029-C349-4793-3FF4-63840F541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61921-FF73-2BF7-B31E-E8DB5DEE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3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7800F-713F-D602-65B5-458D53885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6EDA2-22A4-36A1-8766-660EFD48E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270F0-89BC-4C80-98BB-121C69222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A68A1-D385-81BB-BAC7-9BD349035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B98FC-9B7F-75DB-4DE0-638D1F4F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4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9530-CF2C-9081-A150-86901D83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C212E-7350-C20B-F7BD-691CF4EBA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7C080-DEC0-0DFA-410C-8429DF69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21FF1-EE1B-8CC0-F354-31590639F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5A73-FCD7-704A-3F1C-CD564683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1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66A3-CBED-1C0C-4CD0-A65EDE10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42AA3-3AA8-24E8-740C-0FB3F9A66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63016-7F81-6368-59C3-D8C32C39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EE8D-1B06-8007-5A0A-C17C7927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B512-4B89-4DE7-54EC-3FD2D6F6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0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94DB-A8F2-E4D7-0727-5516AFE3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3E0A7-A5FB-6253-DA7E-C0B11A9E1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82BF6-A916-15CB-050C-B40EBFB5D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596A4-DD55-022A-FDDD-AACB1E8B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3AF10-33E7-BBF7-3933-C71FD72A5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9D279-1FEB-10B1-A86B-5A0F09A6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9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1294-0FBC-FE00-F87D-B376541D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27C7D-E719-DDD6-6A3D-B69497F19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3D594-6709-8347-200C-3E748F5F3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71F33-001C-74A8-2C43-9891BEE74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568C7-302D-3BE8-C062-57AAFD7EF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B93CC2-8DA9-4C5A-79AD-9E238073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1D76CD-1B8D-F147-774E-1AA3644A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2E26D-7A85-4E6F-77A5-CF590AA3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169E7-55E3-8E30-5B35-FF9663A3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45DE0-8758-0659-DCCA-CE24C952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2BBB6-137D-F990-E59A-6E3DB2B5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50BC0-9A42-F4AB-A7DE-295C235D7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8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0AF1C-5D18-7A13-ACEE-94EDA8821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0809F-6EDB-9B9E-5431-173C3F63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BD183-D64E-5962-8ED0-7EE9E647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7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D28F-9F18-269E-AA0A-F17815A4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AAF20-3B21-7626-5EBD-76C7CD65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7B909-4C53-0CA8-259F-8734374C3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D5CC2-212A-2AFC-BCBF-27A8B0B3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4F773-530D-395A-A6CD-672B51F2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4AC7-A1D0-BDCC-EBD1-9FF05C03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84E2-41AC-C57F-2501-A6AC6C2F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5EF0A-C663-8BCB-EB27-D9BEC8603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009B6-841C-D798-9FAA-163247306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3F98D-4DEC-4DAF-BB60-07380BE0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B79F9-2947-66A7-B918-E6D578D8E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BEC18-B3ED-2341-F95F-7E413FC1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8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6E27B-30BC-E511-B666-536A004B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B9038-6BE2-CCC6-320A-1E560A069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634D1-3DB3-2FAC-EC51-B2402E8D7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A16EF-D11A-4448-A4EC-4C428DEAE764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F8AEB-A608-C704-A13A-85350F8F9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64418-A7ED-97EF-2A95-51BE4D654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FAF6A-DF91-4139-B48D-1940AF918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A1F31-D183-B519-F868-B1D903D29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5532" y="640080"/>
            <a:ext cx="4196932" cy="3566160"/>
          </a:xfrm>
        </p:spPr>
        <p:txBody>
          <a:bodyPr anchor="b">
            <a:normAutofit/>
          </a:bodyPr>
          <a:lstStyle/>
          <a:p>
            <a:r>
              <a:rPr lang="ro-RO" sz="5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TERMOFICARE ORADEA</a:t>
            </a:r>
            <a:br>
              <a:rPr lang="ro-RO" sz="5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5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rezultate an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07442-1143-D51C-CCD8-4145F92CF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3831" y="4636008"/>
            <a:ext cx="4198634" cy="1572768"/>
          </a:xfrm>
        </p:spPr>
        <p:txBody>
          <a:bodyPr>
            <a:normAutofit/>
          </a:bodyPr>
          <a:lstStyle/>
          <a:p>
            <a:endParaRPr lang="ro-RO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Oradea, 05.03.2026</a:t>
            </a:r>
          </a:p>
        </p:txBody>
      </p:sp>
      <p:pic>
        <p:nvPicPr>
          <p:cNvPr id="4" name="Picture 3" descr="A factory with several chimneys&#10;&#10;AI-generated content may be incorrect.">
            <a:extLst>
              <a:ext uri="{FF2B5EF4-FFF2-40B4-BE49-F238E27FC236}">
                <a16:creationId xmlns:a16="http://schemas.microsoft.com/office/drawing/2014/main" id="{C5598AEA-7D61-C9F2-2347-68A687E28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" b="-1"/>
          <a:stretch/>
        </p:blipFill>
        <p:spPr bwMode="auto"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</p:spPr>
      </p:pic>
      <p:sp>
        <p:nvSpPr>
          <p:cNvPr id="54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</p:spTree>
    <p:extLst>
      <p:ext uri="{BB962C8B-B14F-4D97-AF65-F5344CB8AC3E}">
        <p14:creationId xmlns:p14="http://schemas.microsoft.com/office/powerpoint/2010/main" val="23350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EFD74-E0D2-2999-CA0A-A7C6D302F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6C79-7A97-6EFA-59C7-EF8FB2A6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65126"/>
            <a:ext cx="9397774" cy="505731"/>
          </a:xfrm>
        </p:spPr>
        <p:txBody>
          <a:bodyPr>
            <a:norm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o-RO" sz="16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Comparatie cu alte orase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4E72A-E750-D2BB-789A-F1138237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8" r="33893" b="2"/>
          <a:stretch/>
        </p:blipFill>
        <p:spPr>
          <a:xfrm>
            <a:off x="9993086" y="10"/>
            <a:ext cx="219891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C41002-8CEF-EF81-08BA-8B3A5BD89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147791"/>
              </p:ext>
            </p:extLst>
          </p:nvPr>
        </p:nvGraphicFramePr>
        <p:xfrm>
          <a:off x="7609113" y="617990"/>
          <a:ext cx="1436916" cy="4824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8458">
                  <a:extLst>
                    <a:ext uri="{9D8B030D-6E8A-4147-A177-3AD203B41FA5}">
                      <a16:colId xmlns:a16="http://schemas.microsoft.com/office/drawing/2014/main" val="3446984177"/>
                    </a:ext>
                  </a:extLst>
                </a:gridCol>
                <a:gridCol w="718458">
                  <a:extLst>
                    <a:ext uri="{9D8B030D-6E8A-4147-A177-3AD203B41FA5}">
                      <a16:colId xmlns:a16="http://schemas.microsoft.com/office/drawing/2014/main" val="2392599991"/>
                    </a:ext>
                  </a:extLst>
                </a:gridCol>
              </a:tblGrid>
              <a:tr h="34463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 err="1">
                          <a:effectLst/>
                        </a:rPr>
                        <a:t>tarif</a:t>
                      </a:r>
                      <a:r>
                        <a:rPr lang="en-US" sz="1400" u="none" strike="noStrike" dirty="0">
                          <a:effectLst/>
                        </a:rPr>
                        <a:t> 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% subv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7827824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1,184.82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7258657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1,179.32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7933665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1,100.97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67578372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941.01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45116593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927.34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537913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834.46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7900764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784.49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8970082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780.36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61406636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629.78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37800459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627.89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30849540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582.13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39079003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571.30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62427623"/>
                  </a:ext>
                </a:extLst>
              </a:tr>
              <a:tr h="34463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549.20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44826545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FCEBB1E-A9DB-E932-9FFD-2BB73A4D60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155889"/>
              </p:ext>
            </p:extLst>
          </p:nvPr>
        </p:nvGraphicFramePr>
        <p:xfrm>
          <a:off x="573269" y="690244"/>
          <a:ext cx="7373302" cy="5802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56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7EE11-D956-0A8E-FC21-2E2186CB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CA3AD-4937-9BC4-1113-73A23B33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10"/>
            <a:ext cx="5230606" cy="7861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o-RO" sz="3700" noProof="0" dirty="0"/>
              <a:t>Structură cheltuieli 2025 </a:t>
            </a:r>
            <a:br>
              <a:rPr lang="ro-RO" sz="3700" noProof="0" dirty="0"/>
            </a:br>
            <a:r>
              <a:rPr lang="ro-RO" sz="3700" noProof="0" dirty="0"/>
              <a:t>(mii lei) </a:t>
            </a:r>
          </a:p>
        </p:txBody>
      </p:sp>
      <p:pic>
        <p:nvPicPr>
          <p:cNvPr id="4" name="Content Placeholder 3" descr="A factory with smoke stacks and buildings&#10;&#10;AI-generated content may be incorrect.">
            <a:extLst>
              <a:ext uri="{FF2B5EF4-FFF2-40B4-BE49-F238E27FC236}">
                <a16:creationId xmlns:a16="http://schemas.microsoft.com/office/drawing/2014/main" id="{7F62A258-39CC-18CB-A7A8-2F3A8A1B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48" b="2"/>
          <a:stretch/>
        </p:blipFill>
        <p:spPr>
          <a:xfrm>
            <a:off x="7056322" y="496020"/>
            <a:ext cx="4471647" cy="317142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C77DFB2-FD42-6797-8A48-17FD55FF39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157616"/>
              </p:ext>
            </p:extLst>
          </p:nvPr>
        </p:nvGraphicFramePr>
        <p:xfrm>
          <a:off x="1027922" y="1730829"/>
          <a:ext cx="5664507" cy="466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7EFC30B-CE08-FF54-B0C2-C030A7E801AD}"/>
              </a:ext>
            </a:extLst>
          </p:cNvPr>
          <p:cNvSpPr txBox="1">
            <a:spLocks/>
          </p:cNvSpPr>
          <p:nvPr/>
        </p:nvSpPr>
        <p:spPr>
          <a:xfrm>
            <a:off x="6692429" y="3765271"/>
            <a:ext cx="4804659" cy="2798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o-RO" sz="1800" noProof="0" dirty="0">
              <a:latin typeface="+mn-lt"/>
              <a:ea typeface="+mn-ea"/>
              <a:cs typeface="+mn-cs"/>
            </a:endParaRP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Cheltuielile cu materia primă</a:t>
            </a:r>
            <a:r>
              <a:rPr lang="en-US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 certificatele de CO2</a:t>
            </a:r>
            <a:r>
              <a:rPr lang="en-US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redeventa</a:t>
            </a:r>
            <a:r>
              <a:rPr lang="en-US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reprezintă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ro-RO" sz="18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din total cheltuieli</a:t>
            </a: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Plata redevenței semnifică alimentarea fondului IID care constituie sursă de finanțare a </a:t>
            </a:r>
            <a:r>
              <a:rPr lang="ro-RO" sz="18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investitiilor</a:t>
            </a: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sistem</a:t>
            </a:r>
          </a:p>
        </p:txBody>
      </p:sp>
      <p:graphicFrame>
        <p:nvGraphicFramePr>
          <p:cNvPr id="5" name="Chart 15">
            <a:extLst>
              <a:ext uri="{FF2B5EF4-FFF2-40B4-BE49-F238E27FC236}">
                <a16:creationId xmlns:a16="http://schemas.microsoft.com/office/drawing/2014/main" id="{9468D388-18D1-C9FD-D52F-CD95DCF9F8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195222"/>
              </p:ext>
            </p:extLst>
          </p:nvPr>
        </p:nvGraphicFramePr>
        <p:xfrm>
          <a:off x="653578" y="1567543"/>
          <a:ext cx="6323293" cy="4610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82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CF31C-0ADC-6943-09F2-B9728862D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93C85-9522-D5DA-2EE0-F596E023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pPr algn="ctr"/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Evoluție rezultate  </a:t>
            </a:r>
            <a:b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2021-2025</a:t>
            </a:r>
            <a:endParaRPr lang="ro-RO" noProof="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8F865-3E81-1A16-4A01-96CE1DD2E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511" y="457200"/>
            <a:ext cx="6309360" cy="17419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684E4-78D4-FC0D-DCC5-F9DB7421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75" r="27490" b="2"/>
          <a:stretch/>
        </p:blipFill>
        <p:spPr>
          <a:xfrm>
            <a:off x="492474" y="2569464"/>
            <a:ext cx="4343400" cy="367893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5A478C-A2D3-272E-5A90-965433331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17702"/>
              </p:ext>
            </p:extLst>
          </p:nvPr>
        </p:nvGraphicFramePr>
        <p:xfrm>
          <a:off x="5377544" y="833046"/>
          <a:ext cx="6436500" cy="926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26">
                  <a:extLst>
                    <a:ext uri="{9D8B030D-6E8A-4147-A177-3AD203B41FA5}">
                      <a16:colId xmlns:a16="http://schemas.microsoft.com/office/drawing/2014/main" val="4293672611"/>
                    </a:ext>
                  </a:extLst>
                </a:gridCol>
                <a:gridCol w="1053958">
                  <a:extLst>
                    <a:ext uri="{9D8B030D-6E8A-4147-A177-3AD203B41FA5}">
                      <a16:colId xmlns:a16="http://schemas.microsoft.com/office/drawing/2014/main" val="2133642200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2118854942"/>
                    </a:ext>
                  </a:extLst>
                </a:gridCol>
                <a:gridCol w="970700">
                  <a:extLst>
                    <a:ext uri="{9D8B030D-6E8A-4147-A177-3AD203B41FA5}">
                      <a16:colId xmlns:a16="http://schemas.microsoft.com/office/drawing/2014/main" val="3184131259"/>
                    </a:ext>
                  </a:extLst>
                </a:gridCol>
                <a:gridCol w="1053958">
                  <a:extLst>
                    <a:ext uri="{9D8B030D-6E8A-4147-A177-3AD203B41FA5}">
                      <a16:colId xmlns:a16="http://schemas.microsoft.com/office/drawing/2014/main" val="3556774934"/>
                    </a:ext>
                  </a:extLst>
                </a:gridCol>
                <a:gridCol w="1053958">
                  <a:extLst>
                    <a:ext uri="{9D8B030D-6E8A-4147-A177-3AD203B41FA5}">
                      <a16:colId xmlns:a16="http://schemas.microsoft.com/office/drawing/2014/main" val="1953362620"/>
                    </a:ext>
                  </a:extLst>
                </a:gridCol>
              </a:tblGrid>
              <a:tr h="272046"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noProof="0" dirty="0">
                          <a:effectLst/>
                        </a:rPr>
                        <a:t> an</a:t>
                      </a:r>
                      <a:endParaRPr lang="ro-RO" sz="1800" b="1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13830" marT="138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noProof="0" dirty="0">
                          <a:effectLst/>
                        </a:rPr>
                        <a:t>2021</a:t>
                      </a:r>
                      <a:endParaRPr lang="ro-RO" sz="1800" b="1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13830" marT="138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noProof="0" dirty="0">
                          <a:effectLst/>
                        </a:rPr>
                        <a:t>2022</a:t>
                      </a:r>
                      <a:endParaRPr lang="ro-RO" sz="1800" b="1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13830" marT="138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noProof="0" dirty="0">
                          <a:effectLst/>
                        </a:rPr>
                        <a:t>2023</a:t>
                      </a:r>
                      <a:endParaRPr lang="ro-RO" sz="1800" b="1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13830" marT="138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u="none" strike="noStrike" noProof="0" dirty="0">
                          <a:effectLst/>
                        </a:rPr>
                        <a:t>2024</a:t>
                      </a:r>
                      <a:endParaRPr lang="ro-RO" sz="1800" b="1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13830" marT="138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8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marL="13830" marR="13830" marT="13830" marB="0" anchor="b"/>
                </a:tc>
                <a:extLst>
                  <a:ext uri="{0D108BD9-81ED-4DB2-BD59-A6C34878D82A}">
                    <a16:rowId xmlns:a16="http://schemas.microsoft.com/office/drawing/2014/main" val="502493037"/>
                  </a:ext>
                </a:extLst>
              </a:tr>
              <a:tr h="637984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u="none" strike="noStrike" noProof="0" dirty="0">
                          <a:effectLst/>
                        </a:rPr>
                        <a:t>rezultat brut (mii lei)</a:t>
                      </a:r>
                      <a:endParaRPr lang="ro-RO" sz="1800" b="0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13830" marT="138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u="none" strike="noStrike" noProof="0" dirty="0">
                          <a:effectLst/>
                        </a:rPr>
                        <a:t>-21.911</a:t>
                      </a:r>
                      <a:endParaRPr lang="ro-RO" sz="1800" b="0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72000" marT="36000" marB="144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u="none" strike="noStrike" noProof="0" dirty="0">
                          <a:effectLst/>
                        </a:rPr>
                        <a:t>17.748</a:t>
                      </a:r>
                      <a:endParaRPr lang="ro-RO" sz="1800" b="0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72000" marT="36000" marB="144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u="none" strike="noStrike" noProof="0" dirty="0">
                          <a:effectLst/>
                        </a:rPr>
                        <a:t>-49.773</a:t>
                      </a:r>
                      <a:endParaRPr lang="ro-RO" sz="1800" b="0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72000" marT="36000" marB="144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u="none" strike="noStrike" noProof="0" dirty="0">
                          <a:effectLst/>
                        </a:rPr>
                        <a:t>-25.434</a:t>
                      </a:r>
                      <a:endParaRPr lang="ro-RO" sz="1800" b="0" i="0" u="none" strike="noStrike" noProof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830" marR="72000" marT="36000" marB="144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 noProof="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0" i="0" u="none" strike="noStrike" noProof="0" dirty="0">
                          <a:effectLst/>
                          <a:latin typeface="+mn-lt"/>
                        </a:rPr>
                        <a:t>55.385</a:t>
                      </a:r>
                      <a:endParaRPr lang="ro-RO" sz="1800" b="0" i="0" u="none" strike="noStrike" noProof="0" dirty="0">
                        <a:effectLst/>
                        <a:latin typeface="+mn-lt"/>
                      </a:endParaRPr>
                    </a:p>
                  </a:txBody>
                  <a:tcPr marL="13830" marR="72000" marT="36000" marB="144000" anchor="b"/>
                </a:tc>
                <a:extLst>
                  <a:ext uri="{0D108BD9-81ED-4DB2-BD59-A6C34878D82A}">
                    <a16:rowId xmlns:a16="http://schemas.microsoft.com/office/drawing/2014/main" val="313390811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946FC4E-3729-C887-8C3A-D5D32412CEA4}"/>
              </a:ext>
            </a:extLst>
          </p:cNvPr>
          <p:cNvSpPr txBox="1">
            <a:spLocks/>
          </p:cNvSpPr>
          <p:nvPr/>
        </p:nvSpPr>
        <p:spPr>
          <a:xfrm>
            <a:off x="4974336" y="5736762"/>
            <a:ext cx="6797117" cy="9307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algn="ctr">
              <a:spcAft>
                <a:spcPts val="600"/>
              </a:spcAft>
            </a:pP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Situatia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arat</a:t>
            </a:r>
            <a:r>
              <a:rPr lang="ro-RO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evolutia impredictibilă a prețului gazelor naturale, a certificatelor de CO2 și a energiei electrice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neacoperirea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costurilor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energiei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termice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preturile</a:t>
            </a:r>
            <a:r>
              <a:rPr lang="en-US" sz="19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practicate</a:t>
            </a:r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8E3D36F9-16B0-FD69-6A06-149528EC71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339327"/>
              </p:ext>
            </p:extLst>
          </p:nvPr>
        </p:nvGraphicFramePr>
        <p:xfrm>
          <a:off x="5377543" y="2033471"/>
          <a:ext cx="6436499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16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ED2C3-379C-2648-4494-7171E86DD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8ED9F-B1EB-9BEC-EF48-C9975DA5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Investitii </a:t>
            </a:r>
            <a:r>
              <a:rPr lang="en-US" sz="5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receptionate</a:t>
            </a:r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202</a:t>
            </a:r>
            <a:r>
              <a:rPr lang="en-US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5 - </a:t>
            </a:r>
            <a:r>
              <a:rPr lang="en-US" sz="5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aprilie</a:t>
            </a:r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o-RO" sz="5400" noProof="0" dirty="0"/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F91A-AA98-5FAB-BFF2-54A5C5E45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o-RO" sz="26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Valorificarea energiei geotermale în asociație cu pompe de căldură, pentru producerea agentului termic pentru încălzire și apa calda în cartierul Nufărul I – Oradea</a:t>
            </a:r>
          </a:p>
          <a:p>
            <a:pPr lvl="1"/>
            <a:r>
              <a:rPr lang="ro-RO" sz="22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Inlocuire</a:t>
            </a:r>
            <a:r>
              <a:rPr lang="ro-RO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 PT-uri cu 277 module, sonda de </a:t>
            </a:r>
            <a:r>
              <a:rPr lang="ro-RO" sz="22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injectie</a:t>
            </a:r>
            <a:r>
              <a:rPr lang="ro-RO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 </a:t>
            </a:r>
            <a:r>
              <a:rPr lang="ro-RO" sz="22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reinjectie</a:t>
            </a:r>
            <a:r>
              <a:rPr lang="ro-RO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apă geotermală, centrală geotermală </a:t>
            </a:r>
          </a:p>
          <a:p>
            <a:pPr lvl="1"/>
            <a:r>
              <a:rPr lang="ro-RO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Valoare: 90 mil lei</a:t>
            </a:r>
          </a:p>
          <a:p>
            <a:pPr lvl="1"/>
            <a:r>
              <a:rPr lang="ro-RO" sz="22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Finantare</a:t>
            </a:r>
            <a:r>
              <a:rPr lang="ro-RO" sz="22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POIM, 85%</a:t>
            </a:r>
          </a:p>
          <a:p>
            <a:pPr lvl="1"/>
            <a:r>
              <a:rPr lang="ro-RO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Rezultate: </a:t>
            </a:r>
          </a:p>
          <a:p>
            <a:pPr lvl="2"/>
            <a:r>
              <a:rPr lang="ro-RO" sz="22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Imbunătățire</a:t>
            </a:r>
            <a:r>
              <a:rPr lang="ro-RO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calitate serviciu public</a:t>
            </a:r>
          </a:p>
          <a:p>
            <a:pPr lvl="2"/>
            <a:r>
              <a:rPr lang="ro-RO" sz="22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cresterea</a:t>
            </a:r>
            <a:r>
              <a:rPr lang="ro-RO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pondere energie termică produsă din apă geotermală</a:t>
            </a:r>
          </a:p>
          <a:p>
            <a:pPr marL="914400" lvl="2" indent="0">
              <a:buNone/>
            </a:pPr>
            <a:endParaRPr lang="ro-RO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C19D3-18B6-0906-90CB-62117FCCEF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86" r="25102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1EB9DA-EB82-5BCA-4382-DD2B14C48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E1B7B-1A40-893B-F82A-97DB4CE3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Investitii </a:t>
            </a:r>
            <a:r>
              <a:rPr lang="en-US" sz="5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receptionate</a:t>
            </a:r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202</a:t>
            </a:r>
            <a:r>
              <a:rPr lang="en-US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5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iunie</a:t>
            </a:r>
            <a:endParaRPr lang="ro-RO" sz="5400" noProof="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D61E-3428-96D5-CCAE-9529A23C3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5298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o-RO" sz="24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Reabilitarea sistemului de termoficare urbană la nivelul Municipiului Oradea pentru perioada 2009 - 2028 în scopul conformării la legislația de mediu și creșterii eficienței energetice - Etapa a III-a – etapa I</a:t>
            </a:r>
            <a:endParaRPr lang="ro-RO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o-RO" sz="20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Inlocuire 25 km retea primara, inlocuire 5 PT-uri cu 39 module </a:t>
            </a:r>
          </a:p>
          <a:p>
            <a:pPr lvl="1"/>
            <a:r>
              <a:rPr lang="ro-RO" sz="20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Valoare: 133 mil lei</a:t>
            </a:r>
          </a:p>
          <a:p>
            <a:pPr lvl="1"/>
            <a:r>
              <a:rPr lang="ro-RO" sz="20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Finantare</a:t>
            </a:r>
            <a:r>
              <a:rPr lang="ro-RO" sz="20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POIM, </a:t>
            </a:r>
            <a:r>
              <a:rPr lang="ro-RO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85%</a:t>
            </a:r>
            <a:endParaRPr lang="ro-RO" sz="20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o-RO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Rezultate: </a:t>
            </a:r>
          </a:p>
          <a:p>
            <a:pPr lvl="2"/>
            <a:r>
              <a:rPr lang="ro-RO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Imbunătățire</a:t>
            </a:r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calitate serviciu public</a:t>
            </a:r>
          </a:p>
          <a:p>
            <a:pPr lvl="2"/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Reducere pierderi pe retele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9054B-77A7-1AD8-F84E-CFDC6F79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86" r="25102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B625D-9486-D931-34A2-87A6E9D3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428A-E876-FB4B-40E2-3A6A9417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40"/>
            <a:ext cx="11018520" cy="1165718"/>
          </a:xfrm>
        </p:spPr>
        <p:txBody>
          <a:bodyPr anchor="b">
            <a:normAutofit/>
          </a:bodyPr>
          <a:lstStyle/>
          <a:p>
            <a:r>
              <a:rPr lang="ro-RO" sz="5400" noProof="0" dirty="0"/>
              <a:t>Efecte realizare investitii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DB2FC-9242-3563-66F4-61620DF41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ro-RO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CF677-1C0E-056D-3E14-DCB4859CB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86" r="25102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2516B63-DB9A-D623-5D62-07CE8D0ED6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177482"/>
              </p:ext>
            </p:extLst>
          </p:nvPr>
        </p:nvGraphicFramePr>
        <p:xfrm>
          <a:off x="622851" y="1850571"/>
          <a:ext cx="6333119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944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3E75B-8205-9907-0152-F037DA63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2589-5DD8-9F32-5D4C-69A03A3F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40"/>
            <a:ext cx="11018520" cy="1165718"/>
          </a:xfrm>
        </p:spPr>
        <p:txBody>
          <a:bodyPr anchor="b">
            <a:normAutofit/>
          </a:bodyPr>
          <a:lstStyle/>
          <a:p>
            <a:r>
              <a:rPr lang="ro-RO" sz="5400" noProof="0" dirty="0"/>
              <a:t>Efecte realizare investitii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F07C6-5155-4D77-221B-10B6470C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ro-RO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5DF87-24C6-9E0A-1FB5-7BE0A122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86" r="25102" b="3"/>
          <a:stretch/>
        </p:blipFill>
        <p:spPr>
          <a:xfrm>
            <a:off x="7675658" y="1817914"/>
            <a:ext cx="3941064" cy="4372574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554828D-F89B-18C9-C76C-FFEB738711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341954"/>
              </p:ext>
            </p:extLst>
          </p:nvPr>
        </p:nvGraphicFramePr>
        <p:xfrm>
          <a:off x="721959" y="1730828"/>
          <a:ext cx="6564086" cy="4372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79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2B9EF-67B2-9341-D987-8AD7DFB5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C5E38-6E4F-8B75-CE51-4071DD43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36229" cy="10216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noProof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Efecte</a:t>
            </a:r>
            <a:r>
              <a:rPr lang="en-US" sz="5200" kern="12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200" kern="1200" noProof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realizare</a:t>
            </a:r>
            <a:r>
              <a:rPr lang="en-US" sz="5200" kern="12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200" kern="1200" noProof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investitii</a:t>
            </a:r>
            <a:endParaRPr lang="en-US" sz="5200" kern="12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627411-E03F-332A-BCED-04A712C2A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9" y="1247350"/>
            <a:ext cx="6011199" cy="4363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8AEF7E-82F8-7EDD-8385-5B4840AB04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86" r="25102" b="3"/>
          <a:stretch/>
        </p:blipFill>
        <p:spPr>
          <a:xfrm>
            <a:off x="7674429" y="1346533"/>
            <a:ext cx="3789256" cy="42641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6F3573-5D7D-AB4C-A7C6-624431BB0972}"/>
              </a:ext>
            </a:extLst>
          </p:cNvPr>
          <p:cNvSpPr txBox="1">
            <a:spLocks/>
          </p:cNvSpPr>
          <p:nvPr/>
        </p:nvSpPr>
        <p:spPr>
          <a:xfrm>
            <a:off x="1714499" y="5878286"/>
            <a:ext cx="9171215" cy="713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+5.000 de apartamente noi racordate in ultimii 5 ani (dintr-un total de 69.261)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936421-43AC-8F9D-8D90-2A5CB7522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4E854-1AA7-46D1-3897-6FA7FDDB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216736" cy="1434415"/>
          </a:xfrm>
        </p:spPr>
        <p:txBody>
          <a:bodyPr anchor="b">
            <a:noAutofit/>
          </a:bodyPr>
          <a:lstStyle/>
          <a:p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Investitii mari</a:t>
            </a:r>
            <a:r>
              <a:rPr lang="en-US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5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derulare</a:t>
            </a:r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2025</a:t>
            </a:r>
            <a:endParaRPr lang="ro-RO" sz="5400" noProof="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D36C6-82CB-1438-7EA3-B26193BE7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o-RO" sz="24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Unitate de producție cogenerare de înaltă eficiență pentru înlocuirea blocului 1 existent</a:t>
            </a:r>
          </a:p>
          <a:p>
            <a:pPr lvl="1"/>
            <a:r>
              <a:rPr lang="ro-RO" sz="20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motoare termice si doua CAF-uri</a:t>
            </a:r>
          </a:p>
          <a:p>
            <a:pPr lvl="1"/>
            <a:r>
              <a:rPr lang="ro-RO" sz="20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Valoare: 186 mil lei</a:t>
            </a:r>
          </a:p>
          <a:p>
            <a:pPr lvl="1"/>
            <a:r>
              <a:rPr lang="ro-RO" sz="2000" noProof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Finantare</a:t>
            </a:r>
            <a:r>
              <a:rPr lang="ro-RO" sz="20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Programul Termoficare, 85% BS</a:t>
            </a:r>
            <a:endParaRPr lang="ro-RO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o-RO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Rezultate </a:t>
            </a:r>
            <a:r>
              <a:rPr lang="ro-RO" sz="20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asteptate</a:t>
            </a:r>
            <a:r>
              <a:rPr lang="ro-RO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2"/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reducere poluare CO2, cca 18.000 tone CO2 (diminuare cu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 lei a cheltuielilor cu mediul)</a:t>
            </a:r>
            <a:endParaRPr lang="ro-RO" noProof="0" dirty="0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ro-RO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Crestere</a:t>
            </a:r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eficiență energie termică produsă din gaze naturale de la 60% la peste 80%</a:t>
            </a:r>
          </a:p>
          <a:p>
            <a:pPr lvl="2"/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acoperire vârf de consum in perioada de iarnă</a:t>
            </a:r>
          </a:p>
          <a:p>
            <a:pPr marL="0" indent="0">
              <a:buNone/>
            </a:pPr>
            <a:r>
              <a:rPr lang="ro-RO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Stadiu: </a:t>
            </a:r>
            <a:r>
              <a:rPr lang="en-U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CAF-</a:t>
            </a:r>
            <a:r>
              <a:rPr lang="en-US" sz="20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uri</a:t>
            </a:r>
            <a:r>
              <a:rPr lang="en-U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functionale</a:t>
            </a:r>
            <a:r>
              <a:rPr lang="en-U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motoare</a:t>
            </a:r>
            <a:r>
              <a:rPr lang="en-U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termice</a:t>
            </a:r>
            <a:r>
              <a:rPr lang="en-U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probe </a:t>
            </a:r>
            <a:endParaRPr lang="ro-RO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22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2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DA5D3-6E5E-71C8-D995-3F4E74BF65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86" r="25102" b="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E077B4-962A-13F4-482B-D6A267C8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2B69C-07F8-D2F2-E63F-C4F8D060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832207" cy="1719072"/>
          </a:xfrm>
        </p:spPr>
        <p:txBody>
          <a:bodyPr anchor="b">
            <a:normAutofit/>
          </a:bodyPr>
          <a:lstStyle/>
          <a:p>
            <a:pPr algn="ctr"/>
            <a:r>
              <a:rPr lang="ro-RO" sz="4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Grupul 7</a:t>
            </a:r>
            <a:endParaRPr lang="ro-RO" sz="4000" noProof="0" dirty="0"/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E12ACB7-BF6F-CDA4-7023-9BFB89DDF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o-RO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28.02.2024</a:t>
            </a:r>
            <a:r>
              <a:rPr lang="en-US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</a:t>
            </a:r>
            <a:r>
              <a:rPr lang="en-US" sz="22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inceput</a:t>
            </a:r>
            <a:endParaRPr lang="ro-RO" sz="2200" noProof="0" dirty="0"/>
          </a:p>
        </p:txBody>
      </p:sp>
      <p:pic>
        <p:nvPicPr>
          <p:cNvPr id="8" name="Content Placeholder 7" descr="A view from a balcony of a building&#10;&#10;AI-generated content may be incorrect.">
            <a:extLst>
              <a:ext uri="{FF2B5EF4-FFF2-40B4-BE49-F238E27FC236}">
                <a16:creationId xmlns:a16="http://schemas.microsoft.com/office/drawing/2014/main" id="{BEC70019-E93B-F5D8-4275-24E6AE246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2BCE8-F776-8D2F-AB71-E9A2EF4E9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FD9C-525F-BF3B-EE1B-72B06A4D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6"/>
            <a:ext cx="4840010" cy="1267732"/>
          </a:xfrm>
        </p:spPr>
        <p:txBody>
          <a:bodyPr>
            <a:normAutofit/>
          </a:bodyPr>
          <a:lstStyle/>
          <a:p>
            <a:pPr algn="ctr"/>
            <a:r>
              <a:rPr lang="ro-RO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Provocări 202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ro-RO" b="1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3E189-338D-DB92-9F29-F923E00E96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84" r="27399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0553AD9-506B-0596-B5EB-DF4BDBF69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319672"/>
              </p:ext>
            </p:extLst>
          </p:nvPr>
        </p:nvGraphicFramePr>
        <p:xfrm>
          <a:off x="6513787" y="1273629"/>
          <a:ext cx="5046841" cy="5219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00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C49247-0863-4B72-06A2-7F729E80C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9BFCF-44B4-C9AA-D85F-5357E1068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0170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o-RO" sz="3000" kern="1200" noProof="0" dirty="0">
                <a:latin typeface="+mj-lt"/>
                <a:ea typeface="+mj-ea"/>
                <a:cs typeface="+mj-cs"/>
              </a:rPr>
              <a:t>Grupul</a:t>
            </a:r>
            <a:r>
              <a:rPr lang="en-US" sz="3000" kern="1200" noProof="0" dirty="0">
                <a:latin typeface="+mj-lt"/>
                <a:ea typeface="+mj-ea"/>
                <a:cs typeface="+mj-cs"/>
              </a:rPr>
              <a:t> 7</a:t>
            </a:r>
            <a:endParaRPr lang="ro-RO" sz="3000" kern="120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C3643AC-1E71-763E-A61E-024F6B55B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4051" y="411325"/>
            <a:ext cx="7157206" cy="5869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AAF3D-0303-4E2F-0A47-D69A8DC577AB}"/>
              </a:ext>
            </a:extLst>
          </p:cNvPr>
          <p:cNvSpPr txBox="1"/>
          <p:nvPr/>
        </p:nvSpPr>
        <p:spPr>
          <a:xfrm>
            <a:off x="1698171" y="3244334"/>
            <a:ext cx="198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dirty="0"/>
              <a:t>in </a:t>
            </a:r>
            <a:r>
              <a:rPr lang="en-US" sz="2400" noProof="0" dirty="0" err="1"/>
              <a:t>prezent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923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7CC5-6683-79E1-726E-7F9365D46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9DFB6-9119-72BD-4EEA-6BFB6A1D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959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o-RO" sz="3000" kern="1200" noProof="0" dirty="0">
                <a:latin typeface="+mj-lt"/>
                <a:ea typeface="+mj-ea"/>
                <a:cs typeface="+mj-cs"/>
              </a:rPr>
              <a:t>Grupul</a:t>
            </a:r>
            <a:r>
              <a:rPr lang="en-US" sz="3000" kern="1200" noProof="0" dirty="0">
                <a:latin typeface="+mj-lt"/>
                <a:ea typeface="+mj-ea"/>
                <a:cs typeface="+mj-cs"/>
              </a:rPr>
              <a:t> 7</a:t>
            </a:r>
            <a:r>
              <a:rPr lang="ro-RO" sz="3000" dirty="0"/>
              <a:t> in </a:t>
            </a:r>
            <a:r>
              <a:rPr lang="en-US" sz="3000" noProof="0" dirty="0" err="1"/>
              <a:t>prezent</a:t>
            </a:r>
            <a:endParaRPr lang="ro-RO" sz="3000" kern="1200" noProof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1ABC0-2035-AAE6-EB68-C4085683E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282210"/>
            <a:ext cx="5891349" cy="457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C690F-E8B8-A08B-63EE-30024878B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-21771"/>
            <a:ext cx="6183086" cy="53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F3F58-892C-EBBC-6346-5EF7421A7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35A85-791C-094C-21C0-C9DDD436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37" r="23063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1ABF9-0DC1-3DD1-4263-73C5B78CD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128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kern="1200" noProof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Grupul</a:t>
            </a:r>
            <a:r>
              <a:rPr lang="en-US" sz="2800" b="1" kern="12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7</a:t>
            </a:r>
            <a:r>
              <a:rPr lang="ro-RO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o-RO" sz="2800" b="1" kern="12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2800" b="1" kern="1200" noProof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prezent</a:t>
            </a:r>
            <a:endParaRPr lang="en-US" sz="2800" b="1" kern="1200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73EB62-2FE7-5B40-3A22-41D7EBFF1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33" r="32451" b="-1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96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7F736-CD57-2534-C63B-19E94C338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3014-F9D2-200B-AF80-D4B3355E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1"/>
            <a:ext cx="11018520" cy="1191618"/>
          </a:xfrm>
        </p:spPr>
        <p:txBody>
          <a:bodyPr anchor="b">
            <a:normAutofit/>
          </a:bodyPr>
          <a:lstStyle/>
          <a:p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Consideratii despre investitii</a:t>
            </a:r>
            <a:endParaRPr lang="ro-RO" sz="54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6F828-698E-D258-42D7-C6AF3B26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5298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19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9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90C88-3ACB-BCB6-FA9F-E569DDF05221}"/>
              </a:ext>
            </a:extLst>
          </p:cNvPr>
          <p:cNvSpPr txBox="1"/>
          <p:nvPr/>
        </p:nvSpPr>
        <p:spPr>
          <a:xfrm>
            <a:off x="572493" y="1640297"/>
            <a:ext cx="6553674" cy="437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Investiții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Investițiile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vizat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capacitatile de productie,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modernizarea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punctelor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extinderea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rețelelor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eficiență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energetică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sporită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cresterea ponderii geotermalului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Provocări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realizare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Dificultățile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întârzierile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achiziții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provocările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tehnice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planului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anual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(45%)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Impactul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proiectelor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finalizate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Proiectele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îmbunătățit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performanța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operațională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Planuri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2026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continua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investițiile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digitalizare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automatizare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regenerabile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97FB9-6B4A-53D0-ABE2-A5D1073FA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05" y="1524000"/>
            <a:ext cx="4735524" cy="48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6A852-E003-7880-BD7C-74BF8C94E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B59F8-E54F-AECD-75A2-6AC997BF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843189"/>
          </a:xfrm>
        </p:spPr>
        <p:txBody>
          <a:bodyPr>
            <a:normAutofit/>
          </a:bodyPr>
          <a:lstStyle/>
          <a:p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Provocări 2026</a:t>
            </a:r>
            <a:endParaRPr lang="ro-RO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78F5B-06A4-4CE8-9931-FE7C6F6CE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44" r="11662" b="2"/>
          <a:stretch>
            <a:fillRect/>
          </a:stretch>
        </p:blipFill>
        <p:spPr>
          <a:xfrm>
            <a:off x="6927718" y="10"/>
            <a:ext cx="526428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39CF6EC-70E5-4A01-FDD8-E5D53B959D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9715436"/>
              </p:ext>
            </p:extLst>
          </p:nvPr>
        </p:nvGraphicFramePr>
        <p:xfrm>
          <a:off x="268902" y="1118847"/>
          <a:ext cx="6741498" cy="5488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004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1764E-E6E3-C587-6B45-863EBFC2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2E12A-6595-FA92-8381-6F72055D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38" b="336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FD0C1-CF5D-C9E9-AFD3-453FF16E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Vă mulțumim pentru atenție!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A8662-A38A-B41F-EA97-403DC24C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251316" cy="1039132"/>
          </a:xfrm>
        </p:spPr>
        <p:txBody>
          <a:bodyPr>
            <a:normAutofit/>
          </a:bodyPr>
          <a:lstStyle/>
          <a:p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Anul 2025 in cifre </a:t>
            </a:r>
            <a:endParaRPr lang="ro-R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F72BD-0B6A-70EF-792A-555272CD8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52" y="1687286"/>
            <a:ext cx="6908933" cy="4082143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Cifra de afaceri: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395 mil lei </a:t>
            </a:r>
            <a:r>
              <a:rPr lang="ro-RO" sz="2400" noProof="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↗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de realizare venituri: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88,27%</a:t>
            </a:r>
          </a:p>
          <a:p>
            <a:pPr marL="685800" indent="-685800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Rezultat brut an 2025: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-55 mil lei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400" dirty="0"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↗</a:t>
            </a:r>
            <a:endParaRPr lang="ro-RO" sz="2400" noProof="0" dirty="0">
              <a:highlight>
                <a:srgbClr val="FF00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Cheltuielile cu redevența anuală: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 mil lei</a:t>
            </a:r>
          </a:p>
          <a:p>
            <a:pPr marL="685800" indent="-685800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 de incasare facturi clienti: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99,82%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</a:t>
            </a:r>
            <a:endParaRPr lang="ro-RO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Nr de apartamente nou racordate: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764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Pierderi pe retele: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22,08%</a:t>
            </a: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(42,61% in 2014)</a:t>
            </a:r>
            <a:r>
              <a:rPr lang="ro-RO" sz="2400" noProof="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↘</a:t>
            </a:r>
          </a:p>
          <a:p>
            <a:pPr marL="685800" indent="-685800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Creștere pondere energie termică produsă din apă geotermală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10% la 1</a:t>
            </a:r>
            <a:r>
              <a:rPr lang="en-US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2.46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ro-RO" sz="2400" dirty="0"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↗</a:t>
            </a:r>
            <a:endParaRPr lang="ro-RO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0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A620B-2E24-F594-E26C-A77C511BA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8" r="33893" b="2"/>
          <a:stretch/>
        </p:blipFill>
        <p:spPr>
          <a:xfrm>
            <a:off x="7283452" y="10"/>
            <a:ext cx="4908548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47F6683-6D3E-9F51-1EDF-FFC075FA7253}"/>
                  </a:ext>
                </a:extLst>
              </p14:cNvPr>
              <p14:cNvContentPartPr/>
              <p14:nvPr/>
            </p14:nvContentPartPr>
            <p14:xfrm>
              <a:off x="6814474" y="458286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47F6683-6D3E-9F51-1EDF-FFC075FA72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96474" y="456486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2F0825-B733-1790-D434-7FC25C596F61}"/>
                  </a:ext>
                </a:extLst>
              </p14:cNvPr>
              <p14:cNvContentPartPr/>
              <p14:nvPr/>
            </p14:nvContentPartPr>
            <p14:xfrm>
              <a:off x="6161434" y="-304851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2F0825-B733-1790-D434-7FC25C596F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3434" y="-32285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DFACC4-8829-DC3E-D158-4B9D794E8495}"/>
                  </a:ext>
                </a:extLst>
              </p14:cNvPr>
              <p14:cNvContentPartPr/>
              <p14:nvPr/>
            </p14:nvContentPartPr>
            <p14:xfrm>
              <a:off x="5681914" y="369006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DFACC4-8829-DC3E-D158-4B9D794E84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4274" y="36724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63B65E5-644A-566F-225C-1324EF3DC96C}"/>
                  </a:ext>
                </a:extLst>
              </p14:cNvPr>
              <p14:cNvContentPartPr/>
              <p14:nvPr/>
            </p14:nvContentPartPr>
            <p14:xfrm>
              <a:off x="5323011" y="1294989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63B65E5-644A-566F-225C-1324EF3DC9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4371" y="128634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2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A8EA3-5CAA-BE8A-20FC-D520F4FA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7836-D2A5-D186-D31B-C71BE39C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251316" cy="1039132"/>
          </a:xfrm>
        </p:spPr>
        <p:txBody>
          <a:bodyPr>
            <a:normAutofit/>
          </a:bodyPr>
          <a:lstStyle/>
          <a:p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Anul 2025 in cifre </a:t>
            </a:r>
            <a:endParaRPr lang="ro-RO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399A-94BA-C302-B25C-16AAA7234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91" y="1632858"/>
            <a:ext cx="7561167" cy="4125685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primite in administrare in 202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121 mil lei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totale administrate: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1.334 mil lei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Subvenții primite pentru populație: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 mil lei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Subvenții pentru acoperirea pierderilor: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mil lei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Redevență plătită: </a:t>
            </a:r>
            <a:r>
              <a:rPr lang="ro-RO" sz="2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35,25 mil lei</a:t>
            </a:r>
            <a:endParaRPr lang="en-US" sz="2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Reinnoire li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finantare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 mil lei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Raiffeisen Bank</a:t>
            </a:r>
            <a:endParaRPr lang="en-US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Contractare c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redit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mil lei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garantie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UAT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Municipiul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Oradea,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maturitate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ani</a:t>
            </a:r>
            <a:endParaRPr lang="ro-RO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o-RO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20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B649A-562F-6B53-5654-871FAAA49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8" r="33893" b="2"/>
          <a:stretch/>
        </p:blipFill>
        <p:spPr>
          <a:xfrm>
            <a:off x="7283452" y="10"/>
            <a:ext cx="4908548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22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82A5C-A70C-E355-0FBC-CDB45C178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4FF83-3032-4EDE-5829-570FF5D4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158298"/>
            <a:ext cx="4840010" cy="1267732"/>
          </a:xfrm>
        </p:spPr>
        <p:txBody>
          <a:bodyPr>
            <a:normAutofit/>
          </a:bodyPr>
          <a:lstStyle/>
          <a:p>
            <a:pPr algn="ctr"/>
            <a:r>
              <a:rPr lang="ro-RO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Influențe </a:t>
            </a:r>
            <a:endParaRPr lang="ro-RO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4FA5D-EE0D-1A70-F6D1-3DFF8352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84" r="27399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943A1-0E83-CAE5-90AC-7E8785E34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1273629"/>
            <a:ext cx="4840010" cy="521924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o-RO" sz="54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just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Impredictibilitatea piețelor pe care activează (gaze naturale, energie electrică, certificate EUA) </a:t>
            </a:r>
          </a:p>
          <a:p>
            <a:pPr algn="just"/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Indisponibilitatea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ITG-</a:t>
            </a:r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ului</a:t>
            </a: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perioade mai indelungate de timp</a:t>
            </a:r>
            <a:endParaRPr lang="en-US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Neactualizarea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tarifelor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transport </a:t>
            </a:r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distributie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termica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24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anul</a:t>
            </a:r>
            <a:r>
              <a:rPr lang="en-US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2015</a:t>
            </a:r>
            <a:endParaRPr lang="ro-RO" sz="2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o-RO" sz="5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just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Investiții noi finalizate, scoatere din functiune grup 1 (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pus in functiune in </a:t>
            </a:r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1966)</a:t>
            </a:r>
          </a:p>
          <a:p>
            <a:pPr algn="just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Dezvoltări imobiliare</a:t>
            </a:r>
          </a:p>
          <a:p>
            <a:pPr algn="just"/>
            <a:r>
              <a:rPr lang="ro-RO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Energia termică din apă geotermală</a:t>
            </a:r>
          </a:p>
          <a:p>
            <a:endParaRPr lang="ro-RO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ro-RO" sz="14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o-RO" sz="1400" noProof="0" dirty="0"/>
          </a:p>
        </p:txBody>
      </p:sp>
    </p:spTree>
    <p:extLst>
      <p:ext uri="{BB962C8B-B14F-4D97-AF65-F5344CB8AC3E}">
        <p14:creationId xmlns:p14="http://schemas.microsoft.com/office/powerpoint/2010/main" val="15449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B1CFE-FB50-5A91-E112-4BA41C3AF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03386D-8EC0-490A-9296-FAFCF1AD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4720EDA-E218-43A9-8817-08F09F4D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87C4F29-0DC4-4901-A2FD-7C88889E6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6A781BA-2341-444F-811D-870633C4F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F40DD-ACD8-869A-87B7-8425D349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10"/>
            <a:ext cx="4804659" cy="22287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o-RO" sz="37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Evolutie</a:t>
            </a:r>
            <a:r>
              <a:rPr lang="ro-RO" sz="37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cifra de afaceri pe cele două activități principale (mii lei)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94F338-FD30-12EA-5B53-34B5221B09A9}"/>
              </a:ext>
            </a:extLst>
          </p:cNvPr>
          <p:cNvSpPr txBox="1">
            <a:spLocks/>
          </p:cNvSpPr>
          <p:nvPr/>
        </p:nvSpPr>
        <p:spPr>
          <a:xfrm>
            <a:off x="941832" y="2959729"/>
            <a:ext cx="4043826" cy="3341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o-RO" sz="1800" noProof="0" dirty="0">
              <a:latin typeface="+mn-lt"/>
              <a:ea typeface="+mn-ea"/>
              <a:cs typeface="+mn-cs"/>
            </a:endParaRP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Cantitatea de energie termică depinde de temperaturile exterioare și de comportamentul  </a:t>
            </a:r>
            <a:r>
              <a:rPr lang="ro-RO" sz="180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clientilor</a:t>
            </a: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Cantitatea de energie electrică depinde de cantitatea de energie termică</a:t>
            </a:r>
          </a:p>
          <a:p>
            <a:pPr marL="571500" indent="-2286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o-RO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Prețul energiei electrice depinde de evoluția piețelor pe care aceasta se comercializează</a:t>
            </a:r>
          </a:p>
        </p:txBody>
      </p:sp>
      <p:pic>
        <p:nvPicPr>
          <p:cNvPr id="4" name="Content Placeholder 3" descr="A factory with smoke stacks and buildings&#10;&#10;AI-generated content may be incorrect.">
            <a:extLst>
              <a:ext uri="{FF2B5EF4-FFF2-40B4-BE49-F238E27FC236}">
                <a16:creationId xmlns:a16="http://schemas.microsoft.com/office/drawing/2014/main" id="{FE199C52-213F-7FC1-3C0B-711E75AD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48" b="2"/>
          <a:stretch/>
        </p:blipFill>
        <p:spPr>
          <a:xfrm>
            <a:off x="6692430" y="163375"/>
            <a:ext cx="4471647" cy="3171420"/>
          </a:xfrm>
          <a:prstGeom prst="rect">
            <a:avLst/>
          </a:prstGeo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287DB3C-1C19-951E-DE38-3EB2ECBDAD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574856"/>
              </p:ext>
            </p:extLst>
          </p:nvPr>
        </p:nvGraphicFramePr>
        <p:xfrm>
          <a:off x="5170714" y="3977444"/>
          <a:ext cx="5999584" cy="2126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377">
                  <a:extLst>
                    <a:ext uri="{9D8B030D-6E8A-4147-A177-3AD203B41FA5}">
                      <a16:colId xmlns:a16="http://schemas.microsoft.com/office/drawing/2014/main" val="2686330250"/>
                    </a:ext>
                  </a:extLst>
                </a:gridCol>
                <a:gridCol w="980351">
                  <a:extLst>
                    <a:ext uri="{9D8B030D-6E8A-4147-A177-3AD203B41FA5}">
                      <a16:colId xmlns:a16="http://schemas.microsoft.com/office/drawing/2014/main" val="2327878370"/>
                    </a:ext>
                  </a:extLst>
                </a:gridCol>
                <a:gridCol w="965317">
                  <a:extLst>
                    <a:ext uri="{9D8B030D-6E8A-4147-A177-3AD203B41FA5}">
                      <a16:colId xmlns:a16="http://schemas.microsoft.com/office/drawing/2014/main" val="4007667470"/>
                    </a:ext>
                  </a:extLst>
                </a:gridCol>
                <a:gridCol w="1003513">
                  <a:extLst>
                    <a:ext uri="{9D8B030D-6E8A-4147-A177-3AD203B41FA5}">
                      <a16:colId xmlns:a16="http://schemas.microsoft.com/office/drawing/2014/main" val="889093371"/>
                    </a:ext>
                  </a:extLst>
                </a:gridCol>
                <a:gridCol w="1003513">
                  <a:extLst>
                    <a:ext uri="{9D8B030D-6E8A-4147-A177-3AD203B41FA5}">
                      <a16:colId xmlns:a16="http://schemas.microsoft.com/office/drawing/2014/main" val="2855401035"/>
                    </a:ext>
                  </a:extLst>
                </a:gridCol>
                <a:gridCol w="1003513">
                  <a:extLst>
                    <a:ext uri="{9D8B030D-6E8A-4147-A177-3AD203B41FA5}">
                      <a16:colId xmlns:a16="http://schemas.microsoft.com/office/drawing/2014/main" val="2815495266"/>
                    </a:ext>
                  </a:extLst>
                </a:gridCol>
              </a:tblGrid>
              <a:tr h="291921"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 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800" noProof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marL="87744" marR="87744" marT="43872" marB="43872"/>
                </a:tc>
                <a:extLst>
                  <a:ext uri="{0D108BD9-81ED-4DB2-BD59-A6C34878D82A}">
                    <a16:rowId xmlns:a16="http://schemas.microsoft.com/office/drawing/2014/main" val="1208020473"/>
                  </a:ext>
                </a:extLst>
              </a:tr>
              <a:tr h="680548"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Energie termică 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185.663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256.300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255.814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237.050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275.933</a:t>
                      </a:r>
                    </a:p>
                  </a:txBody>
                  <a:tcPr marL="87744" marR="87744" marT="43872" marB="43872"/>
                </a:tc>
                <a:extLst>
                  <a:ext uri="{0D108BD9-81ED-4DB2-BD59-A6C34878D82A}">
                    <a16:rowId xmlns:a16="http://schemas.microsoft.com/office/drawing/2014/main" val="492848912"/>
                  </a:ext>
                </a:extLst>
              </a:tr>
              <a:tr h="624864"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Energie electrică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152.184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315.614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175.089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135.516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117.429</a:t>
                      </a:r>
                    </a:p>
                  </a:txBody>
                  <a:tcPr marL="87744" marR="87744" marT="43872" marB="43872"/>
                </a:tc>
                <a:extLst>
                  <a:ext uri="{0D108BD9-81ED-4DB2-BD59-A6C34878D82A}">
                    <a16:rowId xmlns:a16="http://schemas.microsoft.com/office/drawing/2014/main" val="4236301811"/>
                  </a:ext>
                </a:extLst>
              </a:tr>
              <a:tr h="447299"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337.847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571.914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430.903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372.566</a:t>
                      </a:r>
                    </a:p>
                  </a:txBody>
                  <a:tcPr marL="87744" marR="87744" marT="43872" marB="43872"/>
                </a:tc>
                <a:tc>
                  <a:txBody>
                    <a:bodyPr/>
                    <a:lstStyle/>
                    <a:p>
                      <a:r>
                        <a:rPr lang="ro-RO" sz="1800" noProof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393.362</a:t>
                      </a:r>
                    </a:p>
                  </a:txBody>
                  <a:tcPr marL="87744" marR="87744" marT="43872" marB="43872"/>
                </a:tc>
                <a:extLst>
                  <a:ext uri="{0D108BD9-81ED-4DB2-BD59-A6C34878D82A}">
                    <a16:rowId xmlns:a16="http://schemas.microsoft.com/office/drawing/2014/main" val="165369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0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86FA3-E110-A9C0-E906-F8AF84486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3512E-0D4A-9171-68D3-461DE162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419499" cy="1905232"/>
          </a:xfrm>
        </p:spPr>
        <p:txBody>
          <a:bodyPr anchor="ctr">
            <a:normAutofit/>
          </a:bodyPr>
          <a:lstStyle/>
          <a:p>
            <a:pPr algn="ctr"/>
            <a:r>
              <a:rPr lang="ro-RO" sz="3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Evoluție cantități energie termică</a:t>
            </a:r>
            <a:endParaRPr lang="ro-RO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38882-E300-CFEB-CA76-47A987401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58" r="33893" b="2"/>
          <a:stretch/>
        </p:blipFill>
        <p:spPr>
          <a:xfrm>
            <a:off x="1916998" y="364143"/>
            <a:ext cx="2979199" cy="34264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4546366-16ED-FBBC-35DC-66012FFCE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06682"/>
              </p:ext>
            </p:extLst>
          </p:nvPr>
        </p:nvGraphicFramePr>
        <p:xfrm>
          <a:off x="5061815" y="364144"/>
          <a:ext cx="6612295" cy="3713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1122">
                  <a:extLst>
                    <a:ext uri="{9D8B030D-6E8A-4147-A177-3AD203B41FA5}">
                      <a16:colId xmlns:a16="http://schemas.microsoft.com/office/drawing/2014/main" val="2626861633"/>
                    </a:ext>
                  </a:extLst>
                </a:gridCol>
                <a:gridCol w="1095423">
                  <a:extLst>
                    <a:ext uri="{9D8B030D-6E8A-4147-A177-3AD203B41FA5}">
                      <a16:colId xmlns:a16="http://schemas.microsoft.com/office/drawing/2014/main" val="2333734416"/>
                    </a:ext>
                  </a:extLst>
                </a:gridCol>
                <a:gridCol w="1038937">
                  <a:extLst>
                    <a:ext uri="{9D8B030D-6E8A-4147-A177-3AD203B41FA5}">
                      <a16:colId xmlns:a16="http://schemas.microsoft.com/office/drawing/2014/main" val="43653046"/>
                    </a:ext>
                  </a:extLst>
                </a:gridCol>
                <a:gridCol w="1038937">
                  <a:extLst>
                    <a:ext uri="{9D8B030D-6E8A-4147-A177-3AD203B41FA5}">
                      <a16:colId xmlns:a16="http://schemas.microsoft.com/office/drawing/2014/main" val="1860506221"/>
                    </a:ext>
                  </a:extLst>
                </a:gridCol>
                <a:gridCol w="1038938">
                  <a:extLst>
                    <a:ext uri="{9D8B030D-6E8A-4147-A177-3AD203B41FA5}">
                      <a16:colId xmlns:a16="http://schemas.microsoft.com/office/drawing/2014/main" val="2920989174"/>
                    </a:ext>
                  </a:extLst>
                </a:gridCol>
                <a:gridCol w="1038938">
                  <a:extLst>
                    <a:ext uri="{9D8B030D-6E8A-4147-A177-3AD203B41FA5}">
                      <a16:colId xmlns:a16="http://schemas.microsoft.com/office/drawing/2014/main" val="344265483"/>
                    </a:ext>
                  </a:extLst>
                </a:gridCol>
              </a:tblGrid>
              <a:tr h="2293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marL="70211" marR="70211" marT="0" marB="0"/>
                </a:tc>
                <a:extLst>
                  <a:ext uri="{0D108BD9-81ED-4DB2-BD59-A6C34878D82A}">
                    <a16:rowId xmlns:a16="http://schemas.microsoft.com/office/drawing/2014/main" val="227012406"/>
                  </a:ext>
                </a:extLst>
              </a:tr>
              <a:tr h="9603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Energie termica produsă +geo (gcal)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845.279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803.842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780.244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710.812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736.958</a:t>
                      </a:r>
                    </a:p>
                  </a:txBody>
                  <a:tcPr marL="70211" marR="70211" marT="0" marB="0" anchor="ctr"/>
                </a:tc>
                <a:extLst>
                  <a:ext uri="{0D108BD9-81ED-4DB2-BD59-A6C34878D82A}">
                    <a16:rowId xmlns:a16="http://schemas.microsoft.com/office/drawing/2014/main" val="2544688978"/>
                  </a:ext>
                </a:extLst>
              </a:tr>
              <a:tr h="9603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Energie termică vândută (gcal)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620.050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572.302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553.651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523.334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574.227</a:t>
                      </a:r>
                    </a:p>
                  </a:txBody>
                  <a:tcPr marL="70211" marR="70211" marT="0" marB="0" anchor="ctr"/>
                </a:tc>
                <a:extLst>
                  <a:ext uri="{0D108BD9-81ED-4DB2-BD59-A6C34878D82A}">
                    <a16:rowId xmlns:a16="http://schemas.microsoft.com/office/drawing/2014/main" val="3101428588"/>
                  </a:ext>
                </a:extLst>
              </a:tr>
              <a:tr h="7166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Pierdere cantitativă (gcal) 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225.229 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231.540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226.593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187.478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162.731</a:t>
                      </a:r>
                    </a:p>
                  </a:txBody>
                  <a:tcPr marL="70211" marR="70211" marT="0" marB="0" anchor="ctr"/>
                </a:tc>
                <a:extLst>
                  <a:ext uri="{0D108BD9-81ED-4DB2-BD59-A6C34878D82A}">
                    <a16:rowId xmlns:a16="http://schemas.microsoft.com/office/drawing/2014/main" val="753981177"/>
                  </a:ext>
                </a:extLst>
              </a:tr>
              <a:tr h="5597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Pierdere procentuală</a:t>
                      </a:r>
                    </a:p>
                  </a:txBody>
                  <a:tcPr marL="70211" marR="70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26,65%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28,80%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29,05%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26,38%</a:t>
                      </a:r>
                    </a:p>
                  </a:txBody>
                  <a:tcPr marL="70211" marR="70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o-RO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22,08%</a:t>
                      </a:r>
                    </a:p>
                  </a:txBody>
                  <a:tcPr marL="70211" marR="70211" marT="0" marB="0" anchor="ctr"/>
                </a:tc>
                <a:extLst>
                  <a:ext uri="{0D108BD9-81ED-4DB2-BD59-A6C34878D82A}">
                    <a16:rowId xmlns:a16="http://schemas.microsoft.com/office/drawing/2014/main" val="3675918635"/>
                  </a:ext>
                </a:extLst>
              </a:tr>
            </a:tbl>
          </a:graphicData>
        </a:graphic>
      </p:graphicFrame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id="{F55613ED-1695-E8A9-052A-EC52FD036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182458"/>
              </p:ext>
            </p:extLst>
          </p:nvPr>
        </p:nvGraphicFramePr>
        <p:xfrm>
          <a:off x="3967709" y="4193752"/>
          <a:ext cx="7781925" cy="260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93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19D63-84C1-C9D8-229D-5DFA9637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68C1-A32E-97ED-E25E-4F25A87B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65126"/>
            <a:ext cx="9397774" cy="1452788"/>
          </a:xfrm>
        </p:spPr>
        <p:txBody>
          <a:bodyPr>
            <a:norm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o-RO" sz="20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Evoluție</a:t>
            </a:r>
            <a:r>
              <a:rPr lang="ro-RO" sz="2000" b="1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preț energie termică populație, subvenție si preț de facturare pentru populație (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lei/MWh, </a:t>
            </a:r>
            <a:r>
              <a:rPr lang="ro-RO" sz="2000" b="1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sume cu TVA)</a:t>
            </a:r>
            <a:endParaRPr lang="ro-RO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33EA0-78AA-A98A-6260-ADB0F01F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8" r="33893" b="2"/>
          <a:stretch/>
        </p:blipFill>
        <p:spPr>
          <a:xfrm>
            <a:off x="9993086" y="10"/>
            <a:ext cx="219891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2A0DB16-07B0-2DA4-E6E4-0B7B5EB55E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135021"/>
              </p:ext>
            </p:extLst>
          </p:nvPr>
        </p:nvGraphicFramePr>
        <p:xfrm>
          <a:off x="595313" y="1647825"/>
          <a:ext cx="9397774" cy="472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465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43667-0644-AA5A-14FF-9B5E90F66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83BDA-0112-C514-3FB7-B3AC0FA7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65126"/>
            <a:ext cx="9397774" cy="1452788"/>
          </a:xfrm>
        </p:spPr>
        <p:txBody>
          <a:bodyPr>
            <a:norm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o-RO" sz="2000" b="1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Evoluție</a:t>
            </a:r>
            <a:r>
              <a:rPr lang="ro-RO" sz="2000" b="1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subvenție si preț de facturare pentru populație (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lei/MWh, </a:t>
            </a:r>
            <a:r>
              <a:rPr lang="ro-RO" sz="2000" b="1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sume cu TVA)</a:t>
            </a:r>
            <a:r>
              <a:rPr lang="en-US" sz="2000" b="1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baseline="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doar</a:t>
            </a:r>
            <a:r>
              <a:rPr lang="en-US" sz="2000" b="1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b="1" baseline="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sezoanele</a:t>
            </a:r>
            <a:r>
              <a:rPr lang="en-US" sz="2000" b="1" baseline="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baseline="0" noProof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incalzire</a:t>
            </a:r>
            <a:endParaRPr lang="ro-RO" sz="1400" b="1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056F7-CA37-3470-4ADB-C94E76A2C2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8" r="33893" b="2"/>
          <a:stretch/>
        </p:blipFill>
        <p:spPr>
          <a:xfrm>
            <a:off x="9993086" y="10"/>
            <a:ext cx="219891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825C374-E83D-6166-8242-FD6D726AA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433788"/>
              </p:ext>
            </p:extLst>
          </p:nvPr>
        </p:nvGraphicFramePr>
        <p:xfrm>
          <a:off x="576943" y="707571"/>
          <a:ext cx="9538607" cy="588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85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1362</Words>
  <Application>Microsoft Office PowerPoint</Application>
  <PresentationFormat>Widescreen</PresentationFormat>
  <Paragraphs>302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Aptos Narrow</vt:lpstr>
      <vt:lpstr>Arial</vt:lpstr>
      <vt:lpstr>Calibri</vt:lpstr>
      <vt:lpstr>Times New Roman</vt:lpstr>
      <vt:lpstr>Office Theme</vt:lpstr>
      <vt:lpstr>TERMOFICARE ORADEA  rezultate an 2025</vt:lpstr>
      <vt:lpstr>Provocări 2025</vt:lpstr>
      <vt:lpstr>Anul 2025 in cifre </vt:lpstr>
      <vt:lpstr>Anul 2025 in cifre </vt:lpstr>
      <vt:lpstr>Influențe </vt:lpstr>
      <vt:lpstr>Evolutie cifra de afaceri pe cele două activități principale (mii lei)</vt:lpstr>
      <vt:lpstr>Evoluție cantități energie termică</vt:lpstr>
      <vt:lpstr>Evoluție preț energie termică populație, subvenție si preț de facturare pentru populație (lei/MWh, sume cu TVA)</vt:lpstr>
      <vt:lpstr>Evoluție subvenție si preț de facturare pentru populație (lei/MWh, sume cu TVA) doar in sezoanele de incalzire</vt:lpstr>
      <vt:lpstr>Comparatie cu alte orase</vt:lpstr>
      <vt:lpstr>Structură cheltuieli 2025  (mii lei) </vt:lpstr>
      <vt:lpstr>Evoluție rezultate   2021-2025</vt:lpstr>
      <vt:lpstr>Investitii receptionate in 2025 - aprilie </vt:lpstr>
      <vt:lpstr>Investitii receptionate in 2025 - iunie</vt:lpstr>
      <vt:lpstr>Efecte realizare investitii</vt:lpstr>
      <vt:lpstr>Efecte realizare investitii</vt:lpstr>
      <vt:lpstr>Efecte realizare investitii</vt:lpstr>
      <vt:lpstr>Investitii mari in derulare in 2025</vt:lpstr>
      <vt:lpstr>Grupul 7</vt:lpstr>
      <vt:lpstr>Grupul 7</vt:lpstr>
      <vt:lpstr>Grupul 7 in prezent</vt:lpstr>
      <vt:lpstr>Grupul 7 in prezent</vt:lpstr>
      <vt:lpstr>Consideratii despre investitii</vt:lpstr>
      <vt:lpstr>Provocări 2026</vt:lpstr>
      <vt:lpstr>Vă mulțumim pentru atenție!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Has Nadia</dc:creator>
  <cp:lastModifiedBy>Ungur Calin</cp:lastModifiedBy>
  <cp:revision>23</cp:revision>
  <cp:lastPrinted>2026-02-10T09:14:24Z</cp:lastPrinted>
  <dcterms:created xsi:type="dcterms:W3CDTF">2025-02-17T07:55:45Z</dcterms:created>
  <dcterms:modified xsi:type="dcterms:W3CDTF">2026-03-05T05:51:39Z</dcterms:modified>
</cp:coreProperties>
</file>